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Lst>
  <p:sldIdLst>
    <p:sldId id="271" r:id="rId2"/>
    <p:sldId id="256" r:id="rId3"/>
    <p:sldId id="257" r:id="rId4"/>
    <p:sldId id="259" r:id="rId5"/>
    <p:sldId id="272" r:id="rId6"/>
    <p:sldId id="258" r:id="rId7"/>
    <p:sldId id="260" r:id="rId8"/>
    <p:sldId id="261" r:id="rId9"/>
    <p:sldId id="262" r:id="rId10"/>
    <p:sldId id="263" r:id="rId11"/>
    <p:sldId id="264" r:id="rId12"/>
    <p:sldId id="265" r:id="rId13"/>
    <p:sldId id="266"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9144000" cy="2933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a:off x="0" y="2925286"/>
            <a:ext cx="9144000" cy="1588"/>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2514600" y="2362200"/>
            <a:ext cx="4114800" cy="112776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pPr algn="ctr" defTabSz="914400" rtl="0" eaLnBrk="1" latinLnBrk="0" hangingPunct="1">
              <a:spcBef>
                <a:spcPts val="400"/>
              </a:spcBef>
              <a:buNone/>
            </a:pPr>
            <a:endParaRPr lang="en-US" sz="1800" b="1" kern="1200" cap="all" spc="0" baseline="0" smtClean="0">
              <a:solidFill>
                <a:schemeClr val="bg1"/>
              </a:solidFill>
              <a:latin typeface="+mj-lt"/>
              <a:ea typeface="+mj-ea"/>
              <a:cs typeface="Tunga" pitchFamily="2"/>
            </a:endParaRPr>
          </a:p>
        </p:txBody>
      </p:sp>
      <p:sp>
        <p:nvSpPr>
          <p:cNvPr id="3" name="Subtitle 2"/>
          <p:cNvSpPr>
            <a:spLocks noGrp="1"/>
          </p:cNvSpPr>
          <p:nvPr>
            <p:ph type="subTitle" idx="1"/>
          </p:nvPr>
        </p:nvSpPr>
        <p:spPr>
          <a:xfrm>
            <a:off x="2565400" y="3045460"/>
            <a:ext cx="4013200" cy="428625"/>
          </a:xfrm>
        </p:spPr>
        <p:txBody>
          <a:bodyPr tIns="0" anchor="t">
            <a:noAutofit/>
          </a:bodyPr>
          <a:lstStyle>
            <a:lvl1pPr marL="0" indent="0" algn="ctr">
              <a:buNone/>
              <a:defRPr sz="1600" b="0" i="0" cap="none" spc="0" baseline="0">
                <a:solidFill>
                  <a:schemeClr val="bg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2" name="Title 11"/>
          <p:cNvSpPr>
            <a:spLocks noGrp="1"/>
          </p:cNvSpPr>
          <p:nvPr>
            <p:ph type="title"/>
          </p:nvPr>
        </p:nvSpPr>
        <p:spPr>
          <a:xfrm>
            <a:off x="2565400" y="2397760"/>
            <a:ext cx="4013200" cy="599440"/>
          </a:xfrm>
          <a:noFill/>
          <a:ln>
            <a:noFill/>
          </a:ln>
        </p:spPr>
        <p:txBody>
          <a:bodyPr bIns="0" anchor="b"/>
          <a:lstStyle>
            <a:lvl1pPr>
              <a:defRPr>
                <a:effectLst>
                  <a:glow rad="88900">
                    <a:schemeClr val="tx1">
                      <a:alpha val="60000"/>
                    </a:schemeClr>
                  </a:glow>
                </a:effectLst>
              </a:defRPr>
            </a:lvl1pPr>
          </a:lstStyle>
          <a:p>
            <a:r>
              <a:rPr lang="en-US" smtClean="0"/>
              <a:t>Click to edit Master title style</a:t>
            </a:r>
            <a:endParaRPr lang="en-US" dirty="0"/>
          </a:p>
        </p:txBody>
      </p:sp>
      <p:sp>
        <p:nvSpPr>
          <p:cNvPr id="11" name="Date Placeholder 10"/>
          <p:cNvSpPr>
            <a:spLocks noGrp="1"/>
          </p:cNvSpPr>
          <p:nvPr>
            <p:ph type="dt" sz="half" idx="10"/>
          </p:nvPr>
        </p:nvSpPr>
        <p:spPr bwMode="black"/>
        <p:txBody>
          <a:bodyPr/>
          <a:lstStyle/>
          <a:p>
            <a:fld id="{5E2EA17A-3375-4A58-B39D-858445AFF653}" type="datetimeFigureOut">
              <a:rPr lang="en-US" smtClean="0"/>
              <a:t>6/3/2017</a:t>
            </a:fld>
            <a:endParaRPr lang="en-US"/>
          </a:p>
        </p:txBody>
      </p:sp>
      <p:sp>
        <p:nvSpPr>
          <p:cNvPr id="17" name="Slide Number Placeholder 16"/>
          <p:cNvSpPr>
            <a:spLocks noGrp="1"/>
          </p:cNvSpPr>
          <p:nvPr>
            <p:ph type="sldNum" sz="quarter" idx="11"/>
          </p:nvPr>
        </p:nvSpPr>
        <p:spPr/>
        <p:txBody>
          <a:bodyPr/>
          <a:lstStyle/>
          <a:p>
            <a:fld id="{E643ECC5-44C9-4C3F-BE63-81957489A0BC}" type="slidenum">
              <a:rPr lang="en-US" smtClean="0"/>
              <a:t>‹#›</a:t>
            </a:fld>
            <a:endParaRPr lang="en-US"/>
          </a:p>
        </p:txBody>
      </p:sp>
      <p:sp>
        <p:nvSpPr>
          <p:cNvPr id="19" name="Footer Placeholder 1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1" name="Content Placeholder 30"/>
          <p:cNvSpPr>
            <a:spLocks noGrp="1"/>
          </p:cNvSpPr>
          <p:nvPr>
            <p:ph sz="quarter" idx="13"/>
          </p:nvPr>
        </p:nvSpPr>
        <p:spPr>
          <a:xfrm>
            <a:off x="457200" y="2020824"/>
            <a:ext cx="8229600" cy="40751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8"/>
          <p:cNvSpPr>
            <a:spLocks noGrp="1"/>
          </p:cNvSpPr>
          <p:nvPr>
            <p:ph type="title"/>
          </p:nvPr>
        </p:nvSpPr>
        <p:spPr/>
        <p:txBody>
          <a:bodyPr/>
          <a:lstStyle/>
          <a:p>
            <a:r>
              <a:rPr lang="en-US" smtClean="0"/>
              <a:t>Click to edit Master title style</a:t>
            </a:r>
            <a:endParaRPr lang="en-US"/>
          </a:p>
        </p:txBody>
      </p:sp>
      <p:sp>
        <p:nvSpPr>
          <p:cNvPr id="11" name="Date Placeholder 10"/>
          <p:cNvSpPr>
            <a:spLocks noGrp="1"/>
          </p:cNvSpPr>
          <p:nvPr>
            <p:ph type="dt" sz="half" idx="14"/>
          </p:nvPr>
        </p:nvSpPr>
        <p:spPr/>
        <p:txBody>
          <a:bodyPr/>
          <a:lstStyle/>
          <a:p>
            <a:fld id="{5E2EA17A-3375-4A58-B39D-858445AFF653}" type="datetimeFigureOut">
              <a:rPr lang="en-US" smtClean="0"/>
              <a:t>6/3/2017</a:t>
            </a:fld>
            <a:endParaRPr lang="en-US"/>
          </a:p>
        </p:txBody>
      </p:sp>
      <p:sp>
        <p:nvSpPr>
          <p:cNvPr id="12" name="Slide Number Placeholder 11"/>
          <p:cNvSpPr>
            <a:spLocks noGrp="1"/>
          </p:cNvSpPr>
          <p:nvPr>
            <p:ph type="sldNum" sz="quarter" idx="15"/>
          </p:nvPr>
        </p:nvSpPr>
        <p:spPr/>
        <p:txBody>
          <a:bodyPr/>
          <a:lstStyle/>
          <a:p>
            <a:fld id="{E643ECC5-44C9-4C3F-BE63-81957489A0BC}" type="slidenum">
              <a:rPr lang="en-US" smtClean="0"/>
              <a:t>‹#›</a:t>
            </a:fld>
            <a:endParaRPr lang="en-US"/>
          </a:p>
        </p:txBody>
      </p:sp>
      <p:sp>
        <p:nvSpPr>
          <p:cNvPr id="13" name="Footer Placeholder 12"/>
          <p:cNvSpPr>
            <a:spLocks noGrp="1"/>
          </p:cNvSpPr>
          <p:nvPr>
            <p:ph type="ftr" sz="quarter" idx="16"/>
          </p:nvPr>
        </p:nvSpPr>
        <p:spPr/>
        <p:txBody>
          <a:body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8" name="Rectangle 7"/>
          <p:cNvSpPr/>
          <p:nvPr/>
        </p:nvSpPr>
        <p:spPr>
          <a:xfrm>
            <a:off x="0" y="3922776"/>
            <a:ext cx="9144000" cy="2935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a:off x="0" y="3921760"/>
            <a:ext cx="9144000" cy="1588"/>
          </a:xfrm>
          <a:prstGeom prst="line">
            <a:avLst/>
          </a:prstGeom>
          <a:ln w="127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2514600" y="3368040"/>
            <a:ext cx="4114800" cy="112776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pPr algn="ctr" defTabSz="914400" rtl="0" eaLnBrk="1" latinLnBrk="0" hangingPunct="1">
              <a:spcBef>
                <a:spcPts val="400"/>
              </a:spcBef>
              <a:buNone/>
            </a:pPr>
            <a:endParaRPr lang="en-US" sz="1800" b="1" kern="1200" cap="all" spc="0" baseline="0" smtClean="0">
              <a:solidFill>
                <a:schemeClr val="bg1"/>
              </a:solidFill>
              <a:latin typeface="+mj-lt"/>
              <a:ea typeface="+mj-ea"/>
              <a:cs typeface="Tunga" pitchFamily="2"/>
            </a:endParaRPr>
          </a:p>
        </p:txBody>
      </p:sp>
      <p:sp>
        <p:nvSpPr>
          <p:cNvPr id="9" name="Title Placeholder 1"/>
          <p:cNvSpPr>
            <a:spLocks noGrp="1"/>
          </p:cNvSpPr>
          <p:nvPr>
            <p:ph type="title"/>
          </p:nvPr>
        </p:nvSpPr>
        <p:spPr bwMode="black">
          <a:xfrm>
            <a:off x="2529052" y="3367246"/>
            <a:ext cx="4085897" cy="706821"/>
          </a:xfrm>
          <a:prstGeom prst="rect">
            <a:avLst/>
          </a:prstGeom>
          <a:noFill/>
          <a:ln w="98425" cmpd="thinThick">
            <a:noFill/>
            <a:miter lim="800000"/>
          </a:ln>
        </p:spPr>
        <p:txBody>
          <a:bodyPr vert="horz" lIns="91440" tIns="45720" rIns="91440" bIns="0" rtlCol="0" anchor="b" anchorCtr="0">
            <a:normAutofit/>
          </a:bodyPr>
          <a:lstStyle>
            <a:lvl1pPr>
              <a:defRPr kumimoji="0" lang="en-US" sz="1800" b="1" i="0" u="none" strike="noStrike" kern="1200" cap="all" spc="0" normalizeH="0" baseline="0" noProof="0" dirty="0" smtClean="0">
                <a:ln>
                  <a:noFill/>
                </a:ln>
                <a:solidFill>
                  <a:schemeClr val="bg1"/>
                </a:solidFill>
                <a:effectLst/>
                <a:uLnTx/>
                <a:uFillTx/>
                <a:latin typeface="+mj-lt"/>
                <a:ea typeface="+mj-ea"/>
                <a:cs typeface="Tunga" pitchFamily="2"/>
              </a:defRPr>
            </a:lvl1pPr>
          </a:lstStyle>
          <a:p>
            <a:r>
              <a:rPr lang="en-US" smtClean="0"/>
              <a:t>Click to edit Master title style</a:t>
            </a:r>
            <a:endParaRPr lang="en-US" dirty="0"/>
          </a:p>
        </p:txBody>
      </p:sp>
      <p:sp>
        <p:nvSpPr>
          <p:cNvPr id="10" name="Subtitle 2"/>
          <p:cNvSpPr>
            <a:spLocks noGrp="1"/>
          </p:cNvSpPr>
          <p:nvPr>
            <p:ph type="subTitle" idx="1"/>
          </p:nvPr>
        </p:nvSpPr>
        <p:spPr bwMode="black">
          <a:xfrm>
            <a:off x="2518542" y="4084577"/>
            <a:ext cx="4106917" cy="397094"/>
          </a:xfrm>
        </p:spPr>
        <p:txBody>
          <a:bodyPr tIns="0" anchor="t" anchorCtr="0">
            <a:normAutofit/>
          </a:bodyPr>
          <a:lstStyle>
            <a:lvl1pPr marL="0" indent="0" algn="ctr">
              <a:buNone/>
              <a:defRPr kumimoji="0" lang="en-US" sz="1600" b="0" i="0" u="none" strike="noStrike" kern="1200" cap="none" spc="0" normalizeH="0" baseline="0" noProof="0" dirty="0">
                <a:ln>
                  <a:noFill/>
                </a:ln>
                <a:solidFill>
                  <a:schemeClr val="bg1"/>
                </a:solidFill>
                <a:effectLst/>
                <a:uLnTx/>
                <a:uFillTx/>
                <a:latin typeface="+mn-lt"/>
                <a:ea typeface="+mn-ea"/>
                <a:cs typeface="Tahom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3" name="Date Placeholder 12"/>
          <p:cNvSpPr>
            <a:spLocks noGrp="1"/>
          </p:cNvSpPr>
          <p:nvPr>
            <p:ph type="dt" sz="half" idx="10"/>
          </p:nvPr>
        </p:nvSpPr>
        <p:spPr/>
        <p:txBody>
          <a:bodyPr/>
          <a:lstStyle/>
          <a:p>
            <a:fld id="{5E2EA17A-3375-4A58-B39D-858445AFF653}" type="datetimeFigureOut">
              <a:rPr lang="en-US" smtClean="0"/>
              <a:t>6/3/2017</a:t>
            </a:fld>
            <a:endParaRPr lang="en-US"/>
          </a:p>
        </p:txBody>
      </p:sp>
      <p:sp>
        <p:nvSpPr>
          <p:cNvPr id="14" name="Slide Number Placeholder 13"/>
          <p:cNvSpPr>
            <a:spLocks noGrp="1"/>
          </p:cNvSpPr>
          <p:nvPr>
            <p:ph type="sldNum" sz="quarter" idx="11"/>
          </p:nvPr>
        </p:nvSpPr>
        <p:spPr/>
        <p:txBody>
          <a:bodyPr/>
          <a:lstStyle/>
          <a:p>
            <a:fld id="{E643ECC5-44C9-4C3F-BE63-81957489A0BC}" type="slidenum">
              <a:rPr lang="en-US" smtClean="0"/>
              <a:t>‹#›</a:t>
            </a:fld>
            <a:endParaRPr lang="en-US"/>
          </a:p>
        </p:txBody>
      </p:sp>
      <p:sp>
        <p:nvSpPr>
          <p:cNvPr id="15" name="Footer Placeholder 14"/>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Content Placeholder 30"/>
          <p:cNvSpPr>
            <a:spLocks noGrp="1"/>
          </p:cNvSpPr>
          <p:nvPr>
            <p:ph sz="quarter" idx="13"/>
          </p:nvPr>
        </p:nvSpPr>
        <p:spPr>
          <a:xfrm>
            <a:off x="457201" y="2020824"/>
            <a:ext cx="4023360" cy="40050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Content Placeholder 30"/>
          <p:cNvSpPr>
            <a:spLocks noGrp="1"/>
          </p:cNvSpPr>
          <p:nvPr>
            <p:ph sz="quarter" idx="14"/>
          </p:nvPr>
        </p:nvSpPr>
        <p:spPr>
          <a:xfrm>
            <a:off x="4663440" y="2020824"/>
            <a:ext cx="4023360" cy="40050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Date Placeholder 8"/>
          <p:cNvSpPr>
            <a:spLocks noGrp="1"/>
          </p:cNvSpPr>
          <p:nvPr>
            <p:ph type="dt" sz="half" idx="15"/>
          </p:nvPr>
        </p:nvSpPr>
        <p:spPr/>
        <p:txBody>
          <a:bodyPr/>
          <a:lstStyle/>
          <a:p>
            <a:fld id="{5E2EA17A-3375-4A58-B39D-858445AFF653}" type="datetimeFigureOut">
              <a:rPr lang="en-US" smtClean="0"/>
              <a:t>6/3/2017</a:t>
            </a:fld>
            <a:endParaRPr lang="en-US"/>
          </a:p>
        </p:txBody>
      </p:sp>
      <p:sp>
        <p:nvSpPr>
          <p:cNvPr id="12" name="Slide Number Placeholder 11"/>
          <p:cNvSpPr>
            <a:spLocks noGrp="1"/>
          </p:cNvSpPr>
          <p:nvPr>
            <p:ph type="sldNum" sz="quarter" idx="16"/>
          </p:nvPr>
        </p:nvSpPr>
        <p:spPr/>
        <p:txBody>
          <a:bodyPr/>
          <a:lstStyle/>
          <a:p>
            <a:fld id="{E643ECC5-44C9-4C3F-BE63-81957489A0BC}" type="slidenum">
              <a:rPr lang="en-US" smtClean="0"/>
              <a:t>‹#›</a:t>
            </a:fld>
            <a:endParaRPr lang="en-US"/>
          </a:p>
        </p:txBody>
      </p:sp>
      <p:sp>
        <p:nvSpPr>
          <p:cNvPr id="13" name="Footer Placeholder 12"/>
          <p:cNvSpPr>
            <a:spLocks noGrp="1"/>
          </p:cNvSpPr>
          <p:nvPr>
            <p:ph type="ftr" sz="quarter" idx="17"/>
          </p:nvPr>
        </p:nvSpPr>
        <p:spPr/>
        <p:txBody>
          <a:bodyPr/>
          <a:lstStyle/>
          <a:p>
            <a:endParaRPr lang="en-US"/>
          </a:p>
        </p:txBody>
      </p:sp>
      <p:sp>
        <p:nvSpPr>
          <p:cNvPr id="16" name="Title 15"/>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3" name="Content Placeholder 30"/>
          <p:cNvSpPr>
            <a:spLocks noGrp="1"/>
          </p:cNvSpPr>
          <p:nvPr>
            <p:ph sz="quarter" idx="13"/>
          </p:nvPr>
        </p:nvSpPr>
        <p:spPr>
          <a:xfrm>
            <a:off x="457201" y="2819400"/>
            <a:ext cx="4023360" cy="320954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4" name="Content Placeholder 30"/>
          <p:cNvSpPr>
            <a:spLocks noGrp="1"/>
          </p:cNvSpPr>
          <p:nvPr>
            <p:ph sz="quarter" idx="14"/>
          </p:nvPr>
        </p:nvSpPr>
        <p:spPr>
          <a:xfrm>
            <a:off x="4663440" y="2816352"/>
            <a:ext cx="4023360" cy="320954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0" name="Text Placeholder 3"/>
          <p:cNvSpPr>
            <a:spLocks noGrp="1"/>
          </p:cNvSpPr>
          <p:nvPr>
            <p:ph type="body" sz="half" idx="2"/>
          </p:nvPr>
        </p:nvSpPr>
        <p:spPr>
          <a:xfrm>
            <a:off x="457200" y="2020824"/>
            <a:ext cx="4023360" cy="704088"/>
          </a:xfrm>
          <a:noFill/>
          <a:ln w="98425" cmpd="thinThick">
            <a:no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1" kern="1200" cap="none" spc="200" baseline="0" smtClean="0">
                <a:solidFill>
                  <a:schemeClr val="tx1"/>
                </a:solidFill>
                <a:latin typeface="+mj-lt"/>
                <a:ea typeface="+mj-ea"/>
                <a:cs typeface="Tunga" pitchFamily="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1" name="Text Placeholder 3"/>
          <p:cNvSpPr>
            <a:spLocks noGrp="1"/>
          </p:cNvSpPr>
          <p:nvPr>
            <p:ph type="body" sz="half" idx="15"/>
          </p:nvPr>
        </p:nvSpPr>
        <p:spPr>
          <a:xfrm>
            <a:off x="4663440" y="2020824"/>
            <a:ext cx="4023360" cy="704088"/>
          </a:xfrm>
          <a:noFill/>
          <a:ln w="98425" cmpd="thinThick">
            <a:no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1" i="0" kern="1200" cap="none" spc="200" baseline="0" dirty="0" smtClean="0">
                <a:solidFill>
                  <a:schemeClr val="tx1"/>
                </a:solidFill>
                <a:latin typeface="+mj-lt"/>
                <a:ea typeface="+mj-ea"/>
                <a:cs typeface="Tunga" pitchFamily="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lnSpc>
                <a:spcPct val="110000"/>
              </a:lnSpc>
              <a:spcBef>
                <a:spcPts val="400"/>
              </a:spcBef>
              <a:spcAft>
                <a:spcPts val="0"/>
              </a:spcAft>
              <a:buClr>
                <a:schemeClr val="accent1"/>
              </a:buClr>
              <a:buFontTx/>
              <a:buNone/>
            </a:pPr>
            <a:r>
              <a:rPr lang="en-US" smtClean="0"/>
              <a:t>Click to edit Master text styles</a:t>
            </a:r>
          </a:p>
        </p:txBody>
      </p:sp>
      <p:sp>
        <p:nvSpPr>
          <p:cNvPr id="11" name="Date Placeholder 10"/>
          <p:cNvSpPr>
            <a:spLocks noGrp="1"/>
          </p:cNvSpPr>
          <p:nvPr>
            <p:ph type="dt" sz="half" idx="16"/>
          </p:nvPr>
        </p:nvSpPr>
        <p:spPr/>
        <p:txBody>
          <a:bodyPr/>
          <a:lstStyle/>
          <a:p>
            <a:fld id="{5E2EA17A-3375-4A58-B39D-858445AFF653}" type="datetimeFigureOut">
              <a:rPr lang="en-US" smtClean="0"/>
              <a:t>6/3/2017</a:t>
            </a:fld>
            <a:endParaRPr lang="en-US"/>
          </a:p>
        </p:txBody>
      </p:sp>
      <p:sp>
        <p:nvSpPr>
          <p:cNvPr id="12" name="Slide Number Placeholder 11"/>
          <p:cNvSpPr>
            <a:spLocks noGrp="1"/>
          </p:cNvSpPr>
          <p:nvPr>
            <p:ph type="sldNum" sz="quarter" idx="17"/>
          </p:nvPr>
        </p:nvSpPr>
        <p:spPr/>
        <p:txBody>
          <a:bodyPr/>
          <a:lstStyle/>
          <a:p>
            <a:fld id="{E643ECC5-44C9-4C3F-BE63-81957489A0BC}" type="slidenum">
              <a:rPr lang="en-US" smtClean="0"/>
              <a:t>‹#›</a:t>
            </a:fld>
            <a:endParaRPr lang="en-US"/>
          </a:p>
        </p:txBody>
      </p:sp>
      <p:sp>
        <p:nvSpPr>
          <p:cNvPr id="13" name="Footer Placeholder 12"/>
          <p:cNvSpPr>
            <a:spLocks noGrp="1"/>
          </p:cNvSpPr>
          <p:nvPr>
            <p:ph type="ftr" sz="quarter" idx="18"/>
          </p:nvPr>
        </p:nvSpPr>
        <p:spPr/>
        <p:txBody>
          <a:bodyPr/>
          <a:lstStyle/>
          <a:p>
            <a:endParaRPr lang="en-US"/>
          </a:p>
        </p:txBody>
      </p:sp>
      <p:sp>
        <p:nvSpPr>
          <p:cNvPr id="18" name="Title 1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smtClean="0"/>
              <a:t>Click to edit Master title style</a:t>
            </a:r>
            <a:endParaRPr lang="en-US"/>
          </a:p>
        </p:txBody>
      </p:sp>
      <p:sp>
        <p:nvSpPr>
          <p:cNvPr id="15" name="Date Placeholder 14"/>
          <p:cNvSpPr>
            <a:spLocks noGrp="1"/>
          </p:cNvSpPr>
          <p:nvPr>
            <p:ph type="dt" sz="half" idx="10"/>
          </p:nvPr>
        </p:nvSpPr>
        <p:spPr/>
        <p:txBody>
          <a:bodyPr/>
          <a:lstStyle/>
          <a:p>
            <a:fld id="{5E2EA17A-3375-4A58-B39D-858445AFF653}" type="datetimeFigureOut">
              <a:rPr lang="en-US" smtClean="0"/>
              <a:t>6/3/2017</a:t>
            </a:fld>
            <a:endParaRPr lang="en-US"/>
          </a:p>
        </p:txBody>
      </p:sp>
      <p:sp>
        <p:nvSpPr>
          <p:cNvPr id="16" name="Slide Number Placeholder 15"/>
          <p:cNvSpPr>
            <a:spLocks noGrp="1"/>
          </p:cNvSpPr>
          <p:nvPr>
            <p:ph type="sldNum" sz="quarter" idx="11"/>
          </p:nvPr>
        </p:nvSpPr>
        <p:spPr/>
        <p:txBody>
          <a:bodyPr/>
          <a:lstStyle/>
          <a:p>
            <a:fld id="{E643ECC5-44C9-4C3F-BE63-81957489A0BC}" type="slidenum">
              <a:rPr lang="en-US" smtClean="0"/>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5E2EA17A-3375-4A58-B39D-858445AFF653}" type="datetimeFigureOut">
              <a:rPr lang="en-US" smtClean="0"/>
              <a:t>6/3/2017</a:t>
            </a:fld>
            <a:endParaRPr lang="en-US"/>
          </a:p>
        </p:txBody>
      </p:sp>
      <p:sp>
        <p:nvSpPr>
          <p:cNvPr id="8" name="Slide Number Placeholder 7"/>
          <p:cNvSpPr>
            <a:spLocks noGrp="1"/>
          </p:cNvSpPr>
          <p:nvPr>
            <p:ph type="sldNum" sz="quarter" idx="11"/>
          </p:nvPr>
        </p:nvSpPr>
        <p:spPr/>
        <p:txBody>
          <a:bodyPr/>
          <a:lstStyle/>
          <a:p>
            <a:fld id="{E643ECC5-44C9-4C3F-BE63-81957489A0B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4" name="Content Placeholder 30"/>
          <p:cNvSpPr>
            <a:spLocks noGrp="1"/>
          </p:cNvSpPr>
          <p:nvPr>
            <p:ph sz="quarter" idx="14"/>
          </p:nvPr>
        </p:nvSpPr>
        <p:spPr>
          <a:xfrm>
            <a:off x="1485900" y="1914525"/>
            <a:ext cx="6172200" cy="351091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3"/>
          <p:cNvSpPr>
            <a:spLocks noGrp="1"/>
          </p:cNvSpPr>
          <p:nvPr>
            <p:ph type="body" sz="half" idx="2"/>
          </p:nvPr>
        </p:nvSpPr>
        <p:spPr>
          <a:xfrm>
            <a:off x="1737360" y="5513832"/>
            <a:ext cx="5669280" cy="548640"/>
          </a:xfrm>
        </p:spPr>
        <p:txBody>
          <a:bodyPr vert="horz" lIns="91440" tIns="0" rIns="91440" bIns="45720" rtlCol="0" anchor="ctr">
            <a:normAutofit/>
          </a:bodyPr>
          <a:lstStyle>
            <a:lvl1pPr marL="0" indent="0" algn="ctr" defTabSz="914400" rtl="0" eaLnBrk="1" latinLnBrk="0" hangingPunct="1">
              <a:lnSpc>
                <a:spcPct val="100000"/>
              </a:lnSpc>
              <a:spcBef>
                <a:spcPts val="0"/>
              </a:spcBef>
              <a:buClr>
                <a:schemeClr val="accent1"/>
              </a:buClr>
              <a:buFont typeface="Arial" pitchFamily="34" charset="0"/>
              <a:buNone/>
              <a:defRPr lang="en-US" sz="1400" b="0" i="0" kern="1200" cap="none" spc="0" baseline="0" smtClean="0">
                <a:solidFill>
                  <a:schemeClr val="tx1"/>
                </a:solidFill>
                <a:latin typeface="+mn-lt"/>
                <a:ea typeface="+mn-ea"/>
                <a:cs typeface="Tahom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3" name="Title 12"/>
          <p:cNvSpPr>
            <a:spLocks noGrp="1"/>
          </p:cNvSpPr>
          <p:nvPr>
            <p:ph type="title"/>
          </p:nvPr>
        </p:nvSpPr>
        <p:spPr/>
        <p:txBody>
          <a:bodyPr/>
          <a:lstStyle/>
          <a:p>
            <a:r>
              <a:rPr lang="en-US" smtClean="0"/>
              <a:t>Click to edit Master title style</a:t>
            </a:r>
            <a:endParaRPr lang="en-US"/>
          </a:p>
        </p:txBody>
      </p:sp>
      <p:sp>
        <p:nvSpPr>
          <p:cNvPr id="16" name="Date Placeholder 15"/>
          <p:cNvSpPr>
            <a:spLocks noGrp="1"/>
          </p:cNvSpPr>
          <p:nvPr>
            <p:ph type="dt" sz="half" idx="15"/>
          </p:nvPr>
        </p:nvSpPr>
        <p:spPr/>
        <p:txBody>
          <a:bodyPr/>
          <a:lstStyle/>
          <a:p>
            <a:fld id="{5E2EA17A-3375-4A58-B39D-858445AFF653}" type="datetimeFigureOut">
              <a:rPr lang="en-US" smtClean="0"/>
              <a:t>6/3/2017</a:t>
            </a:fld>
            <a:endParaRPr lang="en-US"/>
          </a:p>
        </p:txBody>
      </p:sp>
      <p:sp>
        <p:nvSpPr>
          <p:cNvPr id="19" name="Slide Number Placeholder 18"/>
          <p:cNvSpPr>
            <a:spLocks noGrp="1"/>
          </p:cNvSpPr>
          <p:nvPr>
            <p:ph type="sldNum" sz="quarter" idx="16"/>
          </p:nvPr>
        </p:nvSpPr>
        <p:spPr/>
        <p:txBody>
          <a:bodyPr/>
          <a:lstStyle/>
          <a:p>
            <a:fld id="{E643ECC5-44C9-4C3F-BE63-81957489A0BC}" type="slidenum">
              <a:rPr lang="en-US" smtClean="0"/>
              <a:t>‹#›</a:t>
            </a:fld>
            <a:endParaRPr lang="en-US"/>
          </a:p>
        </p:txBody>
      </p:sp>
      <p:sp>
        <p:nvSpPr>
          <p:cNvPr id="23" name="Footer Placeholder 22"/>
          <p:cNvSpPr>
            <a:spLocks noGrp="1"/>
          </p:cNvSpPr>
          <p:nvPr>
            <p:ph type="ftr" sz="quarter" idx="17"/>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1852209" y="2026918"/>
            <a:ext cx="5439582" cy="3263750"/>
          </a:xfrm>
          <a:solidFill>
            <a:schemeClr val="tx1"/>
          </a:solidFill>
          <a:ln w="69850" cmpd="dbl">
            <a:solidFill>
              <a:schemeClr val="tx1"/>
            </a:solid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0" kern="1200" cap="none" spc="0" baseline="0" dirty="0">
                <a:solidFill>
                  <a:schemeClr val="bg1"/>
                </a:solidFill>
                <a:latin typeface="+mj-lt"/>
                <a:ea typeface="+mj-ea"/>
                <a:cs typeface="Tunga" pitchFamily="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25" name="Text Placeholder 24"/>
          <p:cNvSpPr>
            <a:spLocks noGrp="1"/>
          </p:cNvSpPr>
          <p:nvPr>
            <p:ph type="body" sz="quarter" idx="13"/>
          </p:nvPr>
        </p:nvSpPr>
        <p:spPr>
          <a:xfrm>
            <a:off x="1737360" y="5516880"/>
            <a:ext cx="5669280" cy="548640"/>
          </a:xfrm>
        </p:spPr>
        <p:txBody>
          <a:bodyPr vert="horz" lIns="91440" tIns="0" rIns="91440" bIns="0" rtlCol="0" anchor="ctr" anchorCtr="0">
            <a:normAutofit/>
          </a:bodyPr>
          <a:lstStyle>
            <a:lvl1pPr marL="0" indent="0">
              <a:spcBef>
                <a:spcPts val="0"/>
              </a:spcBef>
              <a:buNone/>
              <a:defRPr lang="en-US" sz="1400" b="0" i="0" kern="1200" cap="none" spc="30" baseline="0" smtClean="0">
                <a:solidFill>
                  <a:schemeClr val="tx2"/>
                </a:solidFill>
                <a:latin typeface="+mn-lt"/>
                <a:ea typeface="+mn-ea"/>
                <a:cs typeface="Tahoma" pitchFamily="34" charset="0"/>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marL="0" lvl="0" indent="0" algn="ctr" defTabSz="914400" rtl="0" eaLnBrk="1" latinLnBrk="0" hangingPunct="1">
              <a:spcBef>
                <a:spcPts val="600"/>
              </a:spcBef>
              <a:spcAft>
                <a:spcPts val="0"/>
              </a:spcAft>
              <a:buClr>
                <a:schemeClr val="accent1"/>
              </a:buClr>
              <a:buFont typeface="Arial" pitchFamily="34" charset="0"/>
              <a:buNone/>
            </a:pPr>
            <a:r>
              <a:rPr lang="en-US" smtClean="0"/>
              <a:t>Click to edit Master text styles</a:t>
            </a:r>
          </a:p>
        </p:txBody>
      </p:sp>
      <p:sp>
        <p:nvSpPr>
          <p:cNvPr id="12" name="Title 11"/>
          <p:cNvSpPr>
            <a:spLocks noGrp="1"/>
          </p:cNvSpPr>
          <p:nvPr>
            <p:ph type="title"/>
          </p:nvPr>
        </p:nvSpPr>
        <p:spPr>
          <a:xfrm>
            <a:off x="2514600" y="975360"/>
            <a:ext cx="4114800" cy="701040"/>
          </a:xfrm>
        </p:spPr>
        <p:txBody>
          <a:bodyPr/>
          <a:lstStyle/>
          <a:p>
            <a:r>
              <a:rPr lang="en-US" smtClean="0"/>
              <a:t>Click to edit Master title style</a:t>
            </a:r>
            <a:endParaRPr lang="en-US"/>
          </a:p>
        </p:txBody>
      </p:sp>
      <p:sp>
        <p:nvSpPr>
          <p:cNvPr id="13" name="Date Placeholder 12"/>
          <p:cNvSpPr>
            <a:spLocks noGrp="1"/>
          </p:cNvSpPr>
          <p:nvPr>
            <p:ph type="dt" sz="half" idx="14"/>
          </p:nvPr>
        </p:nvSpPr>
        <p:spPr>
          <a:xfrm>
            <a:off x="2981325" y="273180"/>
            <a:ext cx="3181350" cy="292100"/>
          </a:xfrm>
        </p:spPr>
        <p:txBody>
          <a:bodyPr/>
          <a:lstStyle/>
          <a:p>
            <a:fld id="{5E2EA17A-3375-4A58-B39D-858445AFF653}" type="datetimeFigureOut">
              <a:rPr lang="en-US" smtClean="0"/>
              <a:t>6/3/2017</a:t>
            </a:fld>
            <a:endParaRPr lang="en-US"/>
          </a:p>
        </p:txBody>
      </p:sp>
      <p:sp>
        <p:nvSpPr>
          <p:cNvPr id="14" name="Slide Number Placeholder 13"/>
          <p:cNvSpPr>
            <a:spLocks noGrp="1"/>
          </p:cNvSpPr>
          <p:nvPr>
            <p:ph type="sldNum" sz="quarter" idx="15"/>
          </p:nvPr>
        </p:nvSpPr>
        <p:spPr>
          <a:xfrm>
            <a:off x="4038600" y="6172200"/>
            <a:ext cx="1066800" cy="304800"/>
          </a:xfrm>
        </p:spPr>
        <p:txBody>
          <a:bodyPr/>
          <a:lstStyle/>
          <a:p>
            <a:fld id="{E643ECC5-44C9-4C3F-BE63-81957489A0BC}" type="slidenum">
              <a:rPr lang="en-US" smtClean="0"/>
              <a:t>‹#›</a:t>
            </a:fld>
            <a:endParaRPr lang="en-US"/>
          </a:p>
        </p:txBody>
      </p:sp>
      <p:sp>
        <p:nvSpPr>
          <p:cNvPr id="15" name="Footer Placeholder 14"/>
          <p:cNvSpPr>
            <a:spLocks noGrp="1"/>
          </p:cNvSpPr>
          <p:nvPr>
            <p:ph type="ftr" sz="quarter" idx="16"/>
          </p:nvPr>
        </p:nvSpPr>
        <p:spPr>
          <a:xfrm>
            <a:off x="1447800" y="6486525"/>
            <a:ext cx="6248400" cy="29210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E2EA17A-3375-4A58-B39D-858445AFF653}" type="datetimeFigureOut">
              <a:rPr lang="en-US" smtClean="0"/>
              <a:t>6/3/2017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43ECC5-44C9-4C3F-BE63-81957489A0B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cxnSp>
        <p:nvCxnSpPr>
          <p:cNvPr id="9" name="Straight Connector 8"/>
          <p:cNvCxnSpPr/>
          <p:nvPr/>
        </p:nvCxnSpPr>
        <p:spPr>
          <a:xfrm rot="5400000">
            <a:off x="4267200" y="3429000"/>
            <a:ext cx="6858000" cy="1588"/>
          </a:xfrm>
          <a:prstGeom prst="line">
            <a:avLst/>
          </a:prstGeom>
          <a:ln w="127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bwMode="hidden">
          <a:xfrm>
            <a:off x="0" y="1"/>
            <a:ext cx="76962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Vertical Text Placeholder 2"/>
          <p:cNvSpPr>
            <a:spLocks noGrp="1"/>
          </p:cNvSpPr>
          <p:nvPr>
            <p:ph type="body" orient="vert" idx="1"/>
          </p:nvPr>
        </p:nvSpPr>
        <p:spPr>
          <a:xfrm>
            <a:off x="457200" y="914401"/>
            <a:ext cx="6629400" cy="5029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E2EA17A-3375-4A58-B39D-858445AFF653}" type="datetimeFigureOut">
              <a:rPr lang="en-US" smtClean="0"/>
              <a:t>6/3/2017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43ECC5-44C9-4C3F-BE63-81957489A0BC}" type="slidenum">
              <a:rPr lang="en-US" smtClean="0"/>
              <a:t>‹#›</a:t>
            </a:fld>
            <a:endParaRPr lang="en-US"/>
          </a:p>
        </p:txBody>
      </p:sp>
      <p:sp>
        <p:nvSpPr>
          <p:cNvPr id="2" name="Vertical Title 1"/>
          <p:cNvSpPr>
            <a:spLocks noGrp="1"/>
          </p:cNvSpPr>
          <p:nvPr>
            <p:ph type="title" orient="vert"/>
          </p:nvPr>
        </p:nvSpPr>
        <p:spPr>
          <a:xfrm>
            <a:off x="7239000" y="914401"/>
            <a:ext cx="926980" cy="5029200"/>
          </a:xfrm>
        </p:spPr>
        <p:txBody>
          <a:bodyPr vert="eaVert"/>
          <a:lstStyle/>
          <a:p>
            <a:r>
              <a:rPr lang="en-US" smtClean="0"/>
              <a:t>Click to edit Master title style</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8" name="Rectangle 7"/>
          <p:cNvSpPr/>
          <p:nvPr/>
        </p:nvSpPr>
        <p:spPr bwMode="hidden">
          <a:xfrm>
            <a:off x="0" y="1335973"/>
            <a:ext cx="9144000" cy="5522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2019301"/>
            <a:ext cx="8229600" cy="41173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981325" y="273180"/>
            <a:ext cx="3181350" cy="292100"/>
          </a:xfrm>
          <a:prstGeom prst="rect">
            <a:avLst/>
          </a:prstGeom>
        </p:spPr>
        <p:txBody>
          <a:bodyPr vert="horz" lIns="91440" tIns="45720" rIns="91440" bIns="45720" rtlCol="0" anchor="ctr">
            <a:noAutofit/>
          </a:bodyPr>
          <a:lstStyle>
            <a:lvl1pPr algn="ctr">
              <a:defRPr sz="1200" b="0" cap="all" spc="300" baseline="0">
                <a:solidFill>
                  <a:schemeClr val="tx1"/>
                </a:solidFill>
              </a:defRPr>
            </a:lvl1pPr>
          </a:lstStyle>
          <a:p>
            <a:fld id="{5E2EA17A-3375-4A58-B39D-858445AFF653}" type="datetimeFigureOut">
              <a:rPr lang="en-US" smtClean="0"/>
              <a:t>6/3/2017</a:t>
            </a:fld>
            <a:endParaRPr lang="en-US"/>
          </a:p>
        </p:txBody>
      </p:sp>
      <p:sp>
        <p:nvSpPr>
          <p:cNvPr id="5" name="Footer Placeholder 4"/>
          <p:cNvSpPr>
            <a:spLocks noGrp="1"/>
          </p:cNvSpPr>
          <p:nvPr>
            <p:ph type="ftr" sz="quarter" idx="3"/>
          </p:nvPr>
        </p:nvSpPr>
        <p:spPr>
          <a:xfrm>
            <a:off x="1447800" y="6486525"/>
            <a:ext cx="6248400" cy="292100"/>
          </a:xfrm>
          <a:prstGeom prst="rect">
            <a:avLst/>
          </a:prstGeom>
        </p:spPr>
        <p:txBody>
          <a:bodyPr vert="horz" lIns="91440" tIns="45720" rIns="91440" bIns="45720" rtlCol="0" anchor="ctr">
            <a:normAutofit/>
          </a:bodyPr>
          <a:lstStyle>
            <a:lvl1pPr algn="ctr">
              <a:defRPr sz="1100" b="0" cap="all" spc="300" baseline="0">
                <a:solidFill>
                  <a:schemeClr val="tx1"/>
                </a:solidFill>
              </a:defRPr>
            </a:lvl1pPr>
          </a:lstStyle>
          <a:p>
            <a:endParaRPr lang="en-US"/>
          </a:p>
        </p:txBody>
      </p:sp>
      <p:sp>
        <p:nvSpPr>
          <p:cNvPr id="6" name="Slide Number Placeholder 5"/>
          <p:cNvSpPr>
            <a:spLocks noGrp="1"/>
          </p:cNvSpPr>
          <p:nvPr>
            <p:ph type="sldNum" sz="quarter" idx="4"/>
          </p:nvPr>
        </p:nvSpPr>
        <p:spPr>
          <a:xfrm>
            <a:off x="4038600" y="6172200"/>
            <a:ext cx="1066800" cy="304800"/>
          </a:xfrm>
          <a:prstGeom prst="rect">
            <a:avLst/>
          </a:prstGeom>
          <a:ln>
            <a:noFill/>
          </a:ln>
        </p:spPr>
        <p:txBody>
          <a:bodyPr vert="horz" lIns="0" tIns="0" rIns="0" bIns="0" rtlCol="0" anchor="ctr">
            <a:normAutofit/>
          </a:bodyPr>
          <a:lstStyle>
            <a:lvl1pPr algn="ctr">
              <a:defRPr sz="1200" b="1">
                <a:solidFill>
                  <a:schemeClr val="tx1"/>
                </a:solidFill>
              </a:defRPr>
            </a:lvl1pPr>
          </a:lstStyle>
          <a:p>
            <a:fld id="{E643ECC5-44C9-4C3F-BE63-81957489A0BC}" type="slidenum">
              <a:rPr lang="en-US" smtClean="0"/>
              <a:t>‹#›</a:t>
            </a:fld>
            <a:endParaRPr lang="en-US"/>
          </a:p>
        </p:txBody>
      </p:sp>
      <p:cxnSp>
        <p:nvCxnSpPr>
          <p:cNvPr id="10" name="Straight Connector 9"/>
          <p:cNvCxnSpPr/>
          <p:nvPr/>
        </p:nvCxnSpPr>
        <p:spPr>
          <a:xfrm>
            <a:off x="0" y="1331436"/>
            <a:ext cx="9144000" cy="1588"/>
          </a:xfrm>
          <a:prstGeom prst="line">
            <a:avLst/>
          </a:prstGeom>
          <a:ln w="12700">
            <a:solidFill>
              <a:schemeClr val="tx2">
                <a:lumMod val="75000"/>
              </a:schemeClr>
            </a:solidFill>
          </a:ln>
          <a:effectLst/>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2514600" y="975360"/>
            <a:ext cx="4114800" cy="70104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r>
              <a:rPr lang="en-US" smtClean="0"/>
              <a:t>Click to edit Master title style</a:t>
            </a:r>
            <a:endParaRPr lang="en-US" dirty="0"/>
          </a:p>
        </p:txBody>
      </p:sp>
    </p:spTree>
  </p:cSld>
  <p:clrMap bg1="dk1" tx1="lt1" bg2="dk2" tx2="lt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ctr" defTabSz="914400" rtl="0" eaLnBrk="1" latinLnBrk="0" hangingPunct="1">
        <a:spcBef>
          <a:spcPts val="400"/>
        </a:spcBef>
        <a:buNone/>
        <a:defRPr sz="1800" b="1" kern="1200" cap="all" spc="0" baseline="0">
          <a:solidFill>
            <a:schemeClr val="bg1">
              <a:lumMod val="75000"/>
              <a:lumOff val="25000"/>
            </a:schemeClr>
          </a:solidFill>
          <a:effectLst/>
          <a:latin typeface="+mj-lt"/>
          <a:ea typeface="+mj-ea"/>
          <a:cs typeface="Tunga" pitchFamily="2"/>
        </a:defRPr>
      </a:lvl1pPr>
    </p:titleStyle>
    <p:bodyStyle>
      <a:lvl1pPr marL="0" indent="0" algn="ctr" defTabSz="914400" rtl="0" eaLnBrk="1" latinLnBrk="0" hangingPunct="1">
        <a:lnSpc>
          <a:spcPct val="100000"/>
        </a:lnSpc>
        <a:spcBef>
          <a:spcPts val="600"/>
        </a:spcBef>
        <a:spcAft>
          <a:spcPts val="0"/>
        </a:spcAft>
        <a:buClr>
          <a:schemeClr val="accent1"/>
        </a:buClr>
        <a:buFontTx/>
        <a:buNone/>
        <a:defRPr sz="2000" b="0" i="0" kern="1200" cap="none" spc="30" baseline="0">
          <a:solidFill>
            <a:schemeClr val="tx1"/>
          </a:solidFill>
          <a:latin typeface="+mn-lt"/>
          <a:ea typeface="+mn-ea"/>
          <a:cs typeface="Tahoma" pitchFamily="34" charset="0"/>
        </a:defRPr>
      </a:lvl1pPr>
      <a:lvl2pPr marL="0" indent="0" algn="ctr" defTabSz="914400" rtl="0" eaLnBrk="1" latinLnBrk="0" hangingPunct="1">
        <a:lnSpc>
          <a:spcPct val="100000"/>
        </a:lnSpc>
        <a:spcBef>
          <a:spcPts val="1200"/>
        </a:spcBef>
        <a:buClr>
          <a:schemeClr val="accent1"/>
        </a:buClr>
        <a:buFontTx/>
        <a:buNone/>
        <a:defRPr sz="1800" kern="1200">
          <a:solidFill>
            <a:schemeClr val="tx2"/>
          </a:solidFill>
          <a:latin typeface="+mn-lt"/>
          <a:ea typeface="+mn-ea"/>
          <a:cs typeface="Tahoma" pitchFamily="34" charset="0"/>
        </a:defRPr>
      </a:lvl2pPr>
      <a:lvl3pPr marL="0" indent="0" algn="ctr" defTabSz="914400" rtl="0" eaLnBrk="1" latinLnBrk="0" hangingPunct="1">
        <a:lnSpc>
          <a:spcPct val="100000"/>
        </a:lnSpc>
        <a:spcBef>
          <a:spcPts val="1200"/>
        </a:spcBef>
        <a:buClr>
          <a:schemeClr val="accent1"/>
        </a:buClr>
        <a:buFontTx/>
        <a:buNone/>
        <a:defRPr sz="1600" kern="1200">
          <a:solidFill>
            <a:schemeClr val="tx1"/>
          </a:solidFill>
          <a:latin typeface="+mn-lt"/>
          <a:ea typeface="+mn-ea"/>
          <a:cs typeface="Tahoma" pitchFamily="34" charset="0"/>
        </a:defRPr>
      </a:lvl3pPr>
      <a:lvl4pPr marL="0" indent="0" algn="ctr" defTabSz="914400" rtl="0" eaLnBrk="1" latinLnBrk="0" hangingPunct="1">
        <a:lnSpc>
          <a:spcPct val="100000"/>
        </a:lnSpc>
        <a:spcBef>
          <a:spcPts val="1200"/>
        </a:spcBef>
        <a:buClr>
          <a:schemeClr val="accent1"/>
        </a:buClr>
        <a:buFontTx/>
        <a:buNone/>
        <a:defRPr sz="1400" kern="1200">
          <a:solidFill>
            <a:schemeClr val="tx2"/>
          </a:solidFill>
          <a:latin typeface="+mn-lt"/>
          <a:ea typeface="+mn-ea"/>
          <a:cs typeface="Tahoma" pitchFamily="34" charset="0"/>
        </a:defRPr>
      </a:lvl4pPr>
      <a:lvl5pPr marL="0" indent="0" algn="ctr" defTabSz="914400" rtl="0" eaLnBrk="1" latinLnBrk="0" hangingPunct="1">
        <a:lnSpc>
          <a:spcPct val="100000"/>
        </a:lnSpc>
        <a:spcBef>
          <a:spcPts val="1200"/>
        </a:spcBef>
        <a:buClr>
          <a:schemeClr val="accent1"/>
        </a:buClr>
        <a:buFontTx/>
        <a:buNone/>
        <a:defRPr sz="1400" kern="1200" baseline="0">
          <a:solidFill>
            <a:schemeClr val="tx1"/>
          </a:solidFill>
          <a:latin typeface="+mn-lt"/>
          <a:ea typeface="+mn-ea"/>
          <a:cs typeface="Tahoma" pitchFamily="34" charset="0"/>
        </a:defRPr>
      </a:lvl5pPr>
      <a:lvl6pPr marL="0" indent="0" algn="ctr" defTabSz="914400" rtl="0" eaLnBrk="1" latinLnBrk="0" hangingPunct="1">
        <a:lnSpc>
          <a:spcPct val="100000"/>
        </a:lnSpc>
        <a:spcBef>
          <a:spcPts val="1200"/>
        </a:spcBef>
        <a:buFont typeface="Arial" pitchFamily="34" charset="0"/>
        <a:buNone/>
        <a:defRPr sz="1400" kern="1200">
          <a:solidFill>
            <a:schemeClr val="tx2"/>
          </a:solidFill>
          <a:latin typeface="+mn-lt"/>
          <a:ea typeface="+mn-ea"/>
          <a:cs typeface="+mn-cs"/>
        </a:defRPr>
      </a:lvl6pPr>
      <a:lvl7pPr marL="0" indent="0" algn="ctr" defTabSz="914400" rtl="0" eaLnBrk="1" latinLnBrk="0" hangingPunct="1">
        <a:lnSpc>
          <a:spcPct val="100000"/>
        </a:lnSpc>
        <a:spcBef>
          <a:spcPts val="1200"/>
        </a:spcBef>
        <a:buFont typeface="Arial" pitchFamily="34" charset="0"/>
        <a:buNone/>
        <a:defRPr sz="1400" kern="1200">
          <a:solidFill>
            <a:schemeClr val="tx1"/>
          </a:solidFill>
          <a:latin typeface="+mn-lt"/>
          <a:ea typeface="+mn-ea"/>
          <a:cs typeface="+mn-cs"/>
        </a:defRPr>
      </a:lvl7pPr>
      <a:lvl8pPr marL="0" indent="0" algn="ctr" defTabSz="914400" rtl="0" eaLnBrk="1" latinLnBrk="0" hangingPunct="1">
        <a:lnSpc>
          <a:spcPct val="100000"/>
        </a:lnSpc>
        <a:spcBef>
          <a:spcPts val="1200"/>
        </a:spcBef>
        <a:buFont typeface="Arial" pitchFamily="34" charset="0"/>
        <a:buNone/>
        <a:defRPr sz="1400" kern="1200">
          <a:solidFill>
            <a:schemeClr val="tx2"/>
          </a:solidFill>
          <a:latin typeface="+mn-lt"/>
          <a:ea typeface="+mn-ea"/>
          <a:cs typeface="+mn-cs"/>
        </a:defRPr>
      </a:lvl8pPr>
      <a:lvl9pPr marL="0" indent="0" algn="ctr" defTabSz="914400" rtl="0" eaLnBrk="1" latinLnBrk="0" hangingPunct="1">
        <a:lnSpc>
          <a:spcPct val="100000"/>
        </a:lnSpc>
        <a:spcBef>
          <a:spcPts val="1200"/>
        </a:spcBef>
        <a:buFont typeface="Arial" pitchFamily="34" charset="0"/>
        <a:buNone/>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dell\Desktop\cc3 - Cop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764704"/>
            <a:ext cx="6910745" cy="5130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13691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dell\Desktop\cc1 - Copy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86003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dell\Desktop\cc7 - Cop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0"/>
            <a:ext cx="428396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867521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067944" y="290526"/>
            <a:ext cx="2915816"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lvl="0" fontAlgn="base">
              <a:spcBef>
                <a:spcPct val="0"/>
              </a:spcBef>
              <a:spcAft>
                <a:spcPct val="0"/>
              </a:spcAft>
            </a:pPr>
            <a:r>
              <a:rPr kumimoji="0" lang="hi-IN" sz="1800" b="0" i="0" u="none" strike="noStrike" cap="none" normalizeH="0" baseline="0" dirty="0" smtClean="0">
                <a:ln>
                  <a:noFill/>
                </a:ln>
                <a:solidFill>
                  <a:srgbClr val="212121"/>
                </a:solidFill>
                <a:effectLst/>
                <a:latin typeface="inherit"/>
                <a:cs typeface="Mangal" pitchFamily="18" charset="0"/>
              </a:rPr>
              <a:t>चार्ली</a:t>
            </a:r>
            <a:r>
              <a:rPr lang="hi-IN" dirty="0" smtClean="0">
                <a:solidFill>
                  <a:srgbClr val="212121"/>
                </a:solidFill>
                <a:latin typeface="inherit"/>
                <a:cs typeface="Mangal" pitchFamily="18" charset="0"/>
              </a:rPr>
              <a:t> चैपलिन</a:t>
            </a:r>
            <a:r>
              <a:rPr kumimoji="0" lang="hi-IN" sz="1800" b="0" i="0" u="none" strike="noStrike" cap="none" normalizeH="0" baseline="0" dirty="0" smtClean="0">
                <a:ln>
                  <a:noFill/>
                </a:ln>
                <a:solidFill>
                  <a:srgbClr val="212121"/>
                </a:solidFill>
                <a:effectLst/>
                <a:latin typeface="inherit"/>
                <a:cs typeface="Mangal" pitchFamily="18" charset="0"/>
              </a:rPr>
              <a:t> </a:t>
            </a:r>
            <a:r>
              <a:rPr kumimoji="0" lang="hi-IN" sz="1800" b="0" i="0" u="none" strike="noStrike" cap="none" normalizeH="0" baseline="0" dirty="0" smtClean="0">
                <a:ln>
                  <a:noFill/>
                </a:ln>
                <a:solidFill>
                  <a:srgbClr val="212121"/>
                </a:solidFill>
                <a:effectLst/>
                <a:latin typeface="inherit"/>
                <a:cs typeface="Mangal" pitchFamily="18" charset="0"/>
              </a:rPr>
              <a:t>का </a:t>
            </a:r>
            <a:r>
              <a:rPr kumimoji="0" lang="hi-IN" sz="1800" b="0" i="0" u="none" strike="noStrike" cap="none" normalizeH="0" baseline="0" dirty="0" smtClean="0">
                <a:ln>
                  <a:noFill/>
                </a:ln>
                <a:solidFill>
                  <a:srgbClr val="212121"/>
                </a:solidFill>
                <a:effectLst/>
                <a:latin typeface="inherit"/>
                <a:cs typeface="Mangal" pitchFamily="18" charset="0"/>
              </a:rPr>
              <a:t>जीवन</a:t>
            </a:r>
            <a:r>
              <a:rPr kumimoji="0" lang="en-IN" sz="1800" b="0" i="0" u="none" strike="noStrike" cap="none" normalizeH="0" baseline="0" dirty="0" smtClean="0">
                <a:ln>
                  <a:noFill/>
                </a:ln>
                <a:solidFill>
                  <a:srgbClr val="212121"/>
                </a:solidFill>
                <a:effectLst/>
                <a:latin typeface="inherit"/>
                <a:cs typeface="Mangal" pitchFamily="18" charset="0"/>
              </a:rPr>
              <a:t> </a:t>
            </a:r>
            <a:r>
              <a:rPr kumimoji="0" lang="hi-IN" sz="1800" b="0" i="0" u="none" strike="noStrike" cap="none" normalizeH="0" baseline="0" dirty="0" smtClean="0">
                <a:ln>
                  <a:noFill/>
                </a:ln>
                <a:solidFill>
                  <a:srgbClr val="212121"/>
                </a:solidFill>
                <a:effectLst/>
                <a:latin typeface="inherit"/>
                <a:cs typeface="Mangal" pitchFamily="18" charset="0"/>
              </a:rPr>
              <a:t>सारांश</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a:spLocks noChangeArrowheads="1"/>
          </p:cNvSpPr>
          <p:nvPr/>
        </p:nvSpPr>
        <p:spPr bwMode="auto">
          <a:xfrm>
            <a:off x="2339752" y="1052736"/>
            <a:ext cx="6647452" cy="546303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चार्ल्स स्पेन्सर चैप्लिन</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lvl="0" algn="just"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जन्म</a:t>
            </a:r>
            <a:r>
              <a:rPr lang="en-IN" sz="1600" dirty="0">
                <a:solidFill>
                  <a:srgbClr val="212121"/>
                </a:solidFill>
                <a:latin typeface="Mangal" pitchFamily="18" charset="0"/>
                <a:ea typeface="Times New Roman" pitchFamily="18" charset="0"/>
                <a:cs typeface="Mangal" pitchFamily="18" charset="0"/>
              </a:rPr>
              <a:t>:</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16 अप्रैल 1889</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en-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वाल्वर्थ</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लंदन</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इंग्लैंड</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मृत्यु</a:t>
            </a:r>
            <a:r>
              <a:rPr kumimoji="0" lang="en-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25 दिसंबर 1977 (उम्र 88)</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en-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वेवे</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स्विटजरलैंड</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जातीयता</a:t>
            </a:r>
            <a:r>
              <a:rPr kumimoji="0" lang="en-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ब्रिटिश लोग </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व्यवसाय</a:t>
            </a:r>
            <a:r>
              <a:rPr kumimoji="0" lang="en-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अभिनेता</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निर्देशक</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निर्माता</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पटकथालेखक</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संगीतकार</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मोम</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सक्रिय वर्ष 1895-1976 [1]</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जीवनसाथ</a:t>
            </a:r>
            <a:r>
              <a:rPr kumimoji="0" lang="en-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मिल्ड्रेड हैरिस: (वि। 1918-21)</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en-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a:t>
            </a:r>
            <a:r>
              <a:rPr kumimoji="0" lang="en-IN" sz="1600" b="0" i="0" u="none" strike="noStrike" cap="none" normalizeH="0" dirty="0" smtClean="0">
                <a:ln>
                  <a:noFill/>
                </a:ln>
                <a:solidFill>
                  <a:srgbClr val="212121"/>
                </a:solidFill>
                <a:effectLst/>
                <a:latin typeface="Mangal" pitchFamily="18" charset="0"/>
                <a:ea typeface="Times New Roman" pitchFamily="18" charset="0"/>
                <a:cs typeface="Mangal" pitchFamily="18"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लिटा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ग्रे: (वि। 1924-27)</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en-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a:t>
            </a:r>
            <a:r>
              <a:rPr kumimoji="0" lang="en-IN" sz="1600" b="0" i="0" u="none" strike="noStrike" cap="none" normalizeH="0" dirty="0" smtClean="0">
                <a:ln>
                  <a:noFill/>
                </a:ln>
                <a:solidFill>
                  <a:srgbClr val="212121"/>
                </a:solidFill>
                <a:effectLst/>
                <a:latin typeface="Mangal" pitchFamily="18" charset="0"/>
                <a:ea typeface="Times New Roman" pitchFamily="18" charset="0"/>
                <a:cs typeface="Mangal" pitchFamily="18"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पॉलेट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गोडार्ड: (वि। 1936-42)</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en-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a:t>
            </a:r>
            <a:r>
              <a:rPr lang="en-IN" sz="1600" dirty="0">
                <a:solidFill>
                  <a:srgbClr val="212121"/>
                </a:solidFill>
                <a:latin typeface="Mangal" pitchFamily="18" charset="0"/>
                <a:ea typeface="Times New Roman" pitchFamily="18" charset="0"/>
                <a:cs typeface="Mangal" pitchFamily="18" charset="0"/>
              </a:rPr>
              <a:t> </a:t>
            </a:r>
            <a:r>
              <a:rPr lang="en-IN" sz="1600" dirty="0" smtClean="0">
                <a:solidFill>
                  <a:srgbClr val="212121"/>
                </a:solidFill>
                <a:latin typeface="Mangal" pitchFamily="18" charset="0"/>
                <a:ea typeface="Times New Roman" pitchFamily="18" charset="0"/>
                <a:cs typeface="Mangal" pitchFamily="18"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ओना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ओ</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नील: (वि। 1943-77)</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बच्चे</a:t>
            </a:r>
            <a:r>
              <a:rPr lang="en-IN" sz="1600" dirty="0" smtClean="0">
                <a:solidFill>
                  <a:srgbClr val="212121"/>
                </a:solidFill>
                <a:latin typeface="Mangal" pitchFamily="18" charset="0"/>
                <a:ea typeface="Times New Roman" pitchFamily="18" charset="0"/>
                <a:cs typeface="Mangal" pitchFamily="18" charset="0"/>
              </a:rPr>
              <a:t>:</a:t>
            </a:r>
            <a:r>
              <a:rPr kumimoji="0" lang="en-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क्रिस्टोफर</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यूजीन और माइकल </a:t>
            </a:r>
            <a:r>
              <a:rPr kumimoji="0" lang="hi-IN" sz="1600" b="0" i="0" u="none" strike="noStrike" cap="none" normalizeH="0" baseline="0" dirty="0" smtClean="0">
                <a:ln>
                  <a:noFill/>
                </a:ln>
                <a:solidFill>
                  <a:srgbClr val="212121"/>
                </a:solidFill>
                <a:effectLst/>
                <a:latin typeface="Mangal" pitchFamily="18" charset="0"/>
                <a:ea typeface="Calibri" pitchFamily="34" charset="0"/>
                <a:cs typeface="Mangal" pitchFamily="18" charset="0"/>
              </a:rPr>
              <a:t>चैपलिन और पांच बेटियां: </a:t>
            </a:r>
            <a:r>
              <a:rPr kumimoji="0" lang="en-IN" sz="1600" b="0" i="0" u="none" strike="noStrike" cap="none" normalizeH="0" baseline="0" dirty="0" smtClean="0">
                <a:ln>
                  <a:noFill/>
                </a:ln>
                <a:solidFill>
                  <a:srgbClr val="212121"/>
                </a:solidFill>
                <a:effectLst/>
                <a:latin typeface="Mangal" pitchFamily="18" charset="0"/>
                <a:ea typeface="Calibri" pitchFamily="34" charset="0"/>
                <a:cs typeface="Mangal" pitchFamily="18" charset="0"/>
              </a:rPr>
              <a:t>    	</a:t>
            </a:r>
            <a:r>
              <a:rPr kumimoji="0" lang="en-IN" sz="1600" b="0" i="0" u="none" strike="noStrike" cap="none" normalizeH="0" dirty="0" smtClean="0">
                <a:ln>
                  <a:noFill/>
                </a:ln>
                <a:solidFill>
                  <a:srgbClr val="212121"/>
                </a:solidFill>
                <a:effectLst/>
                <a:latin typeface="Mangal" pitchFamily="18" charset="0"/>
                <a:ea typeface="Calibri" pitchFamily="34" charset="0"/>
                <a:cs typeface="Mangal" pitchFamily="18" charset="0"/>
              </a:rPr>
              <a:t>  </a:t>
            </a:r>
            <a:r>
              <a:rPr kumimoji="0" lang="hi-IN" sz="1600" b="0" i="0" u="none" strike="noStrike" cap="none" normalizeH="0" baseline="0" dirty="0" smtClean="0">
                <a:ln>
                  <a:noFill/>
                </a:ln>
                <a:solidFill>
                  <a:srgbClr val="212121"/>
                </a:solidFill>
                <a:effectLst/>
                <a:latin typeface="Mangal" pitchFamily="18" charset="0"/>
                <a:ea typeface="Calibri" pitchFamily="34" charset="0"/>
                <a:cs typeface="Mangal" pitchFamily="18" charset="0"/>
              </a:rPr>
              <a:t>गेराल्डिन</a:t>
            </a:r>
            <a:r>
              <a:rPr kumimoji="0" lang="en-US" sz="1600" b="0" i="0" u="none" strike="noStrike" cap="none" normalizeH="0" baseline="0" dirty="0" smtClean="0">
                <a:ln>
                  <a:noFill/>
                </a:ln>
                <a:solidFill>
                  <a:srgbClr val="212121"/>
                </a:solidFill>
                <a:effectLst/>
                <a:latin typeface="inherit" charset="0"/>
                <a:ea typeface="Calibri" pitchFamily="34" charset="0"/>
                <a:cs typeface="Times New Roman" pitchFamily="18" charset="0"/>
              </a:rPr>
              <a:t>, </a:t>
            </a:r>
            <a:r>
              <a:rPr kumimoji="0" lang="hi-IN" sz="1600" b="0" i="0" u="none" strike="noStrike" cap="none" normalizeH="0" baseline="0" dirty="0" smtClean="0">
                <a:ln>
                  <a:noFill/>
                </a:ln>
                <a:solidFill>
                  <a:srgbClr val="212121"/>
                </a:solidFill>
                <a:effectLst/>
                <a:latin typeface="Mangal" pitchFamily="18" charset="0"/>
                <a:ea typeface="Calibri" pitchFamily="34" charset="0"/>
                <a:cs typeface="Mangal" pitchFamily="18" charset="0"/>
              </a:rPr>
              <a:t>जोसेफिन</a:t>
            </a:r>
            <a:r>
              <a:rPr kumimoji="0" lang="en-US" sz="1600" b="0" i="0" u="none" strike="noStrike" cap="none" normalizeH="0" baseline="0" dirty="0" smtClean="0">
                <a:ln>
                  <a:noFill/>
                </a:ln>
                <a:solidFill>
                  <a:srgbClr val="212121"/>
                </a:solidFill>
                <a:effectLst/>
                <a:latin typeface="inherit" charset="0"/>
                <a:ea typeface="Calibri" pitchFamily="34" charset="0"/>
                <a:cs typeface="Times New Roman" pitchFamily="18" charset="0"/>
              </a:rPr>
              <a:t>, </a:t>
            </a:r>
            <a:r>
              <a:rPr kumimoji="0" lang="hi-IN" sz="1600" b="0" i="0" u="none" strike="noStrike" cap="none" normalizeH="0" baseline="0" dirty="0" smtClean="0">
                <a:ln>
                  <a:noFill/>
                </a:ln>
                <a:solidFill>
                  <a:srgbClr val="212121"/>
                </a:solidFill>
                <a:effectLst/>
                <a:latin typeface="Mangal" pitchFamily="18" charset="0"/>
                <a:ea typeface="Calibri" pitchFamily="34" charset="0"/>
                <a:cs typeface="Mangal" pitchFamily="18" charset="0"/>
              </a:rPr>
              <a:t>जेन</a:t>
            </a:r>
            <a:r>
              <a:rPr kumimoji="0" lang="en-US" sz="1600" b="0" i="0" u="none" strike="noStrike" cap="none" normalizeH="0" baseline="0" dirty="0" smtClean="0">
                <a:ln>
                  <a:noFill/>
                </a:ln>
                <a:solidFill>
                  <a:srgbClr val="212121"/>
                </a:solidFill>
                <a:effectLst/>
                <a:latin typeface="inherit" charset="0"/>
                <a:ea typeface="Calibri" pitchFamily="34" charset="0"/>
                <a:cs typeface="Times New Roman" pitchFamily="18" charset="0"/>
              </a:rPr>
              <a:t>, </a:t>
            </a:r>
            <a:r>
              <a:rPr kumimoji="0" lang="hi-IN" sz="1600" b="0" i="0" u="none" strike="noStrike" cap="none" normalizeH="0" baseline="0" dirty="0" smtClean="0">
                <a:ln>
                  <a:noFill/>
                </a:ln>
                <a:solidFill>
                  <a:srgbClr val="212121"/>
                </a:solidFill>
                <a:effectLst/>
                <a:latin typeface="Mangal" pitchFamily="18" charset="0"/>
                <a:ea typeface="Calibri" pitchFamily="34" charset="0"/>
                <a:cs typeface="Mangal" pitchFamily="18" charset="0"/>
              </a:rPr>
              <a:t>विक्टोरिया और एनेट-एमिली </a:t>
            </a:r>
            <a:r>
              <a:rPr kumimoji="0" lang="en-IN" sz="1600" b="0" i="0" u="none" strike="noStrike" cap="none" normalizeH="0" baseline="0" dirty="0" smtClean="0">
                <a:ln>
                  <a:noFill/>
                </a:ln>
                <a:solidFill>
                  <a:srgbClr val="212121"/>
                </a:solidFill>
                <a:effectLst/>
                <a:latin typeface="Mangal" pitchFamily="18" charset="0"/>
                <a:ea typeface="Calibri" pitchFamily="34" charset="0"/>
                <a:cs typeface="Mangal" pitchFamily="18" charset="0"/>
              </a:rPr>
              <a:t>	     	  </a:t>
            </a:r>
            <a:r>
              <a:rPr kumimoji="0" lang="hi-IN" sz="1600" b="0" i="0" u="none" strike="noStrike" cap="none" normalizeH="0" baseline="0" dirty="0" smtClean="0">
                <a:ln>
                  <a:noFill/>
                </a:ln>
                <a:solidFill>
                  <a:srgbClr val="212121"/>
                </a:solidFill>
                <a:effectLst/>
                <a:latin typeface="Mangal" pitchFamily="18" charset="0"/>
                <a:ea typeface="Calibri" pitchFamily="34" charset="0"/>
                <a:cs typeface="Mangal" pitchFamily="18" charset="0"/>
              </a:rPr>
              <a:t>चैपलिन</a:t>
            </a:r>
            <a:endPar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माता-पिता</a:t>
            </a:r>
            <a:r>
              <a:rPr kumimoji="0" lang="en-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चार्ल्स चैपलिन</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p>
          <a:p>
            <a:pPr marL="0" marR="0" lvl="0" indent="0" algn="just"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en-US" sz="1600" dirty="0">
                <a:solidFill>
                  <a:srgbClr val="212121"/>
                </a:solidFill>
                <a:latin typeface="inherit" charset="0"/>
                <a:ea typeface="Times New Roman" pitchFamily="18" charset="0"/>
                <a:cs typeface="Courier New" pitchFamily="49" charset="0"/>
              </a:rPr>
              <a:t>	</a:t>
            </a:r>
            <a:r>
              <a:rPr lang="en-US" sz="1600" dirty="0" smtClean="0">
                <a:solidFill>
                  <a:srgbClr val="212121"/>
                </a:solidFill>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सीनियर</a:t>
            </a:r>
            <a:r>
              <a:rPr kumimoji="0" lang="en-US" sz="1600" b="0" i="0" u="none" strike="noStrike" cap="none" normalizeH="0" baseline="0" dirty="0" smtClean="0">
                <a:ln>
                  <a:noFill/>
                </a:ln>
                <a:solidFill>
                  <a:srgbClr val="212121"/>
                </a:solidFill>
                <a:effectLst/>
                <a:latin typeface="inherit" charset="0"/>
                <a:ea typeface="Times New Roman" pitchFamily="18" charset="0"/>
                <a:cs typeface="Mangal" pitchFamily="18"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हन्ना चैपलिन  </a:t>
            </a:r>
            <a:endParaRPr kumimoji="0" lang="en-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पुरस्कार</a:t>
            </a:r>
            <a:r>
              <a:rPr kumimoji="0" lang="en-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कमांडर ऑफ़ द लेजियन ऑफ़ ऑनर </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सिनेमाजन्पो </a:t>
            </a:r>
            <a:r>
              <a:rPr kumimoji="0" lang="en-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a:t>
            </a:r>
            <a:r>
              <a:rPr kumimoji="0" lang="en-IN" sz="1600" b="0" i="0" u="none" strike="noStrike" cap="none" normalizeH="0" dirty="0" smtClean="0">
                <a:ln>
                  <a:noFill/>
                </a:ln>
                <a:solidFill>
                  <a:srgbClr val="212121"/>
                </a:solidFill>
                <a:effectLst/>
                <a:latin typeface="Mangal" pitchFamily="18" charset="0"/>
                <a:ea typeface="Times New Roman" pitchFamily="18" charset="0"/>
                <a:cs typeface="Mangal" pitchFamily="18"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पुरस्कार </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अकादमी मानद पुरस्कार</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बोडिल मानद पुरस्कार</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सर्वश्रेष्ठ विदेशी फिल्म निर्देशक</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रजत रिबन</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विश्व शांति परिषद पुरस्कार</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गोल्डन लायन</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जुसी पुरस्कार</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बाफ्टा</a:t>
            </a:r>
            <a:r>
              <a:rPr kumimoji="0" lang="en-IN" sz="1600" b="0" i="0" u="none" strike="noStrike" cap="none" normalizeH="0" dirty="0" smtClean="0">
                <a:ln>
                  <a:noFill/>
                </a:ln>
                <a:solidFill>
                  <a:srgbClr val="212121"/>
                </a:solidFill>
                <a:effectLst/>
                <a:latin typeface="Mangal" pitchFamily="18" charset="0"/>
                <a:ea typeface="Times New Roman" pitchFamily="18" charset="0"/>
                <a:cs typeface="Mangal" pitchFamily="18"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अकादमी फैलोशिप अवॉर्ड </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इरास्मस पुरस्कार </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ब्रिटिश</a:t>
            </a:r>
            <a:r>
              <a:rPr kumimoji="0" lang="en-IN" sz="1600" b="0" i="0" u="none" strike="noStrike" cap="none" normalizeH="0" dirty="0" smtClean="0">
                <a:ln>
                  <a:noFill/>
                </a:ln>
                <a:solidFill>
                  <a:srgbClr val="212121"/>
                </a:solidFill>
                <a:effectLst/>
                <a:latin typeface="Mangal" pitchFamily="18" charset="0"/>
                <a:ea typeface="Times New Roman" pitchFamily="18" charset="0"/>
                <a:cs typeface="Mangal" pitchFamily="18"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साम्राज्य के ऑर्डर ऑफ नाइट कमांडर </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सर्वश्रेष्ठ मूल नाटक स्कोर के लिए अकादमी पुरस्कार </a:t>
            </a:r>
            <a:r>
              <a:rPr kumimoji="0" lang="en-US" sz="16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16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अकादमी मानद पुरस्कार</a:t>
            </a:r>
            <a:r>
              <a:rPr kumimoji="0" lang="en-US" sz="1600" b="0" i="0" u="none" strike="noStrike" cap="none" normalizeH="0" baseline="0" dirty="0" smtClean="0">
                <a:ln>
                  <a:noFill/>
                </a:ln>
                <a:solidFill>
                  <a:schemeClr val="tx1"/>
                </a:solidFill>
                <a:effectLst/>
                <a:latin typeface="Arial" pitchFamily="34" charset="0"/>
                <a:cs typeface="Arial" pitchFamily="34" charset="0"/>
              </a:rPr>
              <a:t> </a:t>
            </a:r>
          </a:p>
        </p:txBody>
      </p:sp>
      <p:pic>
        <p:nvPicPr>
          <p:cNvPr id="3075" name="Picture 3" descr="C:\Users\dell\Downloads\cc2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4186"/>
            <a:ext cx="2016224" cy="64131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8965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42911" y="692696"/>
            <a:ext cx="9036496" cy="189282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चैप्लिन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फिल्म</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युग</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सबसे</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रचनात्मक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और</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प्रभावशाली</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व्यक्तित्वों</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एक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थे</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जिन्होंने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अपनी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फिल्मों</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अभिनय</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निर्देशन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पटकथा</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निर्माण</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और</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अंततः</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संगीत</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दिया</a:t>
            </a:r>
            <a:r>
              <a:rPr kumimoji="0" lang="en-US" sz="2000" b="0" i="0" u="none" strike="noStrike" cap="none" normalizeH="0" baseline="0" dirty="0" err="1" smtClean="0">
                <a:ln>
                  <a:noFill/>
                </a:ln>
                <a:solidFill>
                  <a:srgbClr val="212121"/>
                </a:solidFill>
                <a:effectLst/>
                <a:latin typeface="inherit" charset="0"/>
                <a:ea typeface="Times New Roman" pitchFamily="18" charset="0"/>
                <a:cs typeface="Courier New" pitchFamily="49" charset="0"/>
              </a:rPr>
              <a:t>.</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मनोरंजन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कार्य</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उनके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जीवन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75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वर्ष</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बीते</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विक्टोरियन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मंच</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और</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यूनाइटेड</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किंगडम</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संगीत</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कक्ष</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एक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शिशु</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कलाकार</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लेकर</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88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वर्ष</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आयु</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लगभग</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उनकी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मृत्यु</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तक</a:t>
            </a:r>
            <a:r>
              <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उनकी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उच्च</a:t>
            </a:r>
            <a:r>
              <a:rPr kumimoji="0" lang="en-US" sz="2000" b="0" i="0" u="none" strike="noStrike" cap="none" normalizeH="0" baseline="0" dirty="0" err="1" smtClean="0">
                <a:ln>
                  <a:noFill/>
                </a:ln>
                <a:solidFill>
                  <a:srgbClr val="212121"/>
                </a:solidFill>
                <a:effectLst/>
                <a:latin typeface="inherit" charset="0"/>
                <a:ea typeface="Times New Roman" pitchFamily="18" charset="0"/>
                <a:cs typeface="Courier New" pitchFamily="49" charset="0"/>
              </a:rPr>
              <a:t>-</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स्तरीय</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सार्वजनिक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और</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निजी</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जिंदगी</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अतिप्रशंसा</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और</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विवाद</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दोनों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सम्मिलित</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हैं</a:t>
            </a:r>
            <a:r>
              <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en-US" sz="1600" b="0" i="0" u="none" strike="noStrike" cap="none" normalizeH="0" baseline="0" dirty="0" smtClean="0">
                <a:ln>
                  <a:noFill/>
                </a:ln>
                <a:solidFill>
                  <a:schemeClr val="tx1"/>
                </a:solidFill>
                <a:effectLst/>
                <a:latin typeface="Arial" pitchFamily="34" charset="0"/>
                <a:cs typeface="Arial" pitchFamily="34" charset="0"/>
              </a:rPr>
              <a:t> </a:t>
            </a:r>
            <a:endParaRPr kumimoji="0" lang="en-US"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1"/>
          <p:cNvSpPr>
            <a:spLocks noChangeArrowheads="1"/>
          </p:cNvSpPr>
          <p:nvPr/>
        </p:nvSpPr>
        <p:spPr bwMode="auto">
          <a:xfrm>
            <a:off x="3404886" y="110927"/>
            <a:ext cx="2512546"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hi-IN" sz="1800" b="0" i="0" u="none" strike="noStrike" cap="none" normalizeH="0" baseline="0" dirty="0" smtClean="0">
                <a:ln>
                  <a:noFill/>
                </a:ln>
                <a:solidFill>
                  <a:srgbClr val="212121"/>
                </a:solidFill>
                <a:effectLst/>
                <a:latin typeface="inherit"/>
                <a:cs typeface="Mangal" pitchFamily="18" charset="0"/>
              </a:rPr>
              <a:t>चार्ली चैपलिन के बारे में</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3"/>
          <p:cNvSpPr>
            <a:spLocks noChangeArrowheads="1"/>
          </p:cNvSpPr>
          <p:nvPr/>
        </p:nvSpPr>
        <p:spPr bwMode="auto">
          <a:xfrm>
            <a:off x="3904986" y="2987468"/>
            <a:ext cx="5148064" cy="220060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सर</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चार्ल्स</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स्पेन्सर</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चैप्लिन</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(16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अप्रैल</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1889 - 25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दिसम्बर</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1977)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एक</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अंग्रेजी</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हास्य</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अभिनेता</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और</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फिल्म</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निर्देशक</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थे</a:t>
            </a:r>
            <a:r>
              <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चैप्लिन</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सबसे</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प्रसिद्ध</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कलाकारों</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एक</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होने</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अलावा</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अमेरिकी</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सिनेमा</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क्लासिकल</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हॉलीवुड</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युग</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प्रारंभिक</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मध्य</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तक</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एक</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महत्वपूर्ण</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फिल्म</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निर्माता</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संगीतकार</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और</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संगीतज्ञ</a:t>
            </a:r>
            <a:r>
              <a:rPr kumimoji="0" lang="en-US" sz="20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थे</a:t>
            </a:r>
            <a:r>
              <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en-US" sz="1600" b="0" i="0" u="none" strike="noStrike" cap="none" normalizeH="0" baseline="0" dirty="0" smtClean="0">
                <a:ln>
                  <a:noFill/>
                </a:ln>
                <a:solidFill>
                  <a:schemeClr val="tx1"/>
                </a:solidFill>
                <a:effectLst/>
                <a:latin typeface="Arial" pitchFamily="34" charset="0"/>
                <a:cs typeface="Arial" pitchFamily="34" charset="0"/>
              </a:rPr>
              <a:t> </a:t>
            </a:r>
            <a:endParaRPr kumimoji="0" lang="en-US" sz="4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086" y="2852936"/>
            <a:ext cx="3441255" cy="3788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864442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179512" y="954492"/>
            <a:ext cx="6444208" cy="295465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hi-IN" sz="1600" b="0" i="0" u="none" strike="noStrike" cap="none" normalizeH="0" baseline="0" dirty="0" smtClean="0">
                <a:ln>
                  <a:noFill/>
                </a:ln>
                <a:solidFill>
                  <a:srgbClr val="212121"/>
                </a:solidFill>
                <a:effectLst/>
                <a:latin typeface="inherit"/>
                <a:cs typeface="Mangal" pitchFamily="18" charset="0"/>
              </a:rPr>
              <a:t>चार्ल्स स्पेन्सर चैपलिन 16 अप्रैल 1889 को इंग्लैंड के लंदन के एक गरीब जिले में पैदा हुए थे। उनकी मां, हन्ना हिल चैपलिन, एक प्रतिभाशाली गायक, अभिनेत्री और पियानो खिलाड़ी, ने अपने जीवन का अधिकतर मानसिक अस्पताल में और बाहर बिताया; उनके पिता, चार्ल्स स्पेन्सर चैपलिन सीनियर एक काफी सफल गायक थे जब तक कि उन्होंने पीने से शुरू नहीं किया। अपने माता-पिता से अलग होने के बाद, चार्ली और उनके आधे-भाई, सिडनी, अपने बचपन के अधिकांश अनाथालयों में बिताए थे, जहां वे अक्सर भूखे चले गए और यदि वे दुर्व्यवहार करते थे तो उन्हें पीटा जाता था। बहुत ही पढ़ने और लिखने में सक्षम, चैपलिन कॉमिक मनोरंजन के एक समूह के साथ दौरे के लिए स्कूल छोड़ दिया। बाद में उन्होंने एक कॉमेडी अधिनियम में अभिनय किया उन्नीस वर्ष की उम्र तक वह इंग्लैंड में सबसे लोकप्रिय संगीत हॉल कलाकारों में से एक बन गया था।</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3"/>
          <p:cNvSpPr>
            <a:spLocks noChangeArrowheads="1"/>
          </p:cNvSpPr>
          <p:nvPr/>
        </p:nvSpPr>
        <p:spPr bwMode="auto">
          <a:xfrm>
            <a:off x="4698829" y="4088011"/>
            <a:ext cx="4283968" cy="276998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hi-IN" b="0" i="0" u="none" strike="noStrike" cap="none" normalizeH="0" baseline="0" dirty="0" smtClean="0">
                <a:ln>
                  <a:noFill/>
                </a:ln>
                <a:solidFill>
                  <a:srgbClr val="212121"/>
                </a:solidFill>
                <a:effectLst/>
                <a:latin typeface="inherit"/>
                <a:cs typeface="Mangal" pitchFamily="18" charset="0"/>
              </a:rPr>
              <a:t>वे अंततः एक अनाथालय गए और आठ लंकाशायर लैड्स, एक बच्चों की नृत्य मंडली में शामिल हो गए। जब चैपलिन 17 साल का था, तो उन्होंने फ्रेड कार्नो की कंपनी की मदद से अपने कॉमेडिक कौशल विकसित किए, जिसके लिए उनका आधा भाई पहले से ही एक लोकप्रिय कॉमेडियन बन गया था। जल्द ही, चैपलिन के गेंदबाज की टोपी, पैर से बाहर निकलकर, मूंछें और घूमना गन्ना उसका ट्रेडमार्क बन गया</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51" name="Picture 3" descr="C:\Users\dell\Desktop\cc14 - Cop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4829" y="1217381"/>
            <a:ext cx="1876425" cy="24288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dell\Desktop\cc15 - Cop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4221088"/>
            <a:ext cx="4320480" cy="237626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5"/>
          <p:cNvSpPr>
            <a:spLocks noChangeArrowheads="1"/>
          </p:cNvSpPr>
          <p:nvPr/>
        </p:nvSpPr>
        <p:spPr bwMode="auto">
          <a:xfrm>
            <a:off x="2771800" y="207863"/>
            <a:ext cx="2484900"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lvl="0" fontAlgn="base">
              <a:spcBef>
                <a:spcPct val="0"/>
              </a:spcBef>
              <a:spcAft>
                <a:spcPct val="0"/>
              </a:spcAft>
            </a:pPr>
            <a:r>
              <a:rPr lang="hi-IN" dirty="0">
                <a:solidFill>
                  <a:srgbClr val="212121"/>
                </a:solidFill>
                <a:latin typeface="inherit"/>
                <a:cs typeface="Mangal" pitchFamily="18" charset="0"/>
              </a:rPr>
              <a:t>चार्ली चैपलिन का </a:t>
            </a:r>
            <a:r>
              <a:rPr kumimoji="0" lang="hi-IN" sz="1800" b="0" i="0" u="none" strike="noStrike" cap="none" normalizeH="0" baseline="0" dirty="0" smtClean="0">
                <a:ln>
                  <a:noFill/>
                </a:ln>
                <a:solidFill>
                  <a:srgbClr val="212121"/>
                </a:solidFill>
                <a:effectLst/>
                <a:latin typeface="inherit"/>
                <a:cs typeface="Mangal" pitchFamily="18" charset="0"/>
              </a:rPr>
              <a:t>बचपन</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8609823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2771800" y="207680"/>
            <a:ext cx="3024336"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hi-IN" sz="1800" b="0" i="0" u="none" strike="noStrike" cap="none" normalizeH="0" baseline="0" dirty="0" smtClean="0">
                <a:ln>
                  <a:noFill/>
                </a:ln>
                <a:solidFill>
                  <a:srgbClr val="212121"/>
                </a:solidFill>
                <a:effectLst/>
                <a:latin typeface="inherit"/>
                <a:cs typeface="Mangal" pitchFamily="18" charset="0"/>
              </a:rPr>
              <a:t>चार्ली चैपलिन के शुरुआती दिन</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Rectangle 3"/>
          <p:cNvSpPr>
            <a:spLocks noChangeArrowheads="1"/>
          </p:cNvSpPr>
          <p:nvPr/>
        </p:nvSpPr>
        <p:spPr bwMode="auto">
          <a:xfrm>
            <a:off x="16233" y="836712"/>
            <a:ext cx="7704856" cy="153888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hi-IN" sz="2000" b="0" i="0" u="none" strike="noStrike" cap="none" normalizeH="0" baseline="0" dirty="0" smtClean="0">
                <a:ln>
                  <a:noFill/>
                </a:ln>
                <a:solidFill>
                  <a:srgbClr val="212121"/>
                </a:solidFill>
                <a:effectLst/>
                <a:latin typeface="inherit"/>
                <a:cs typeface="Mangal" pitchFamily="18" charset="0"/>
              </a:rPr>
              <a:t>वह कीस्टोन कंपनी में शामिल हो गए और मेकिंग अ लिविंग में फिल्माया, जिसमें उन्होंने एक मिक्सिड खलनायक खेला जो एक मोनोकल पहना था। यह कैमरे के दूसरी तरफ काम करने से पहले लंबे समय तक नहीं था, जिसने अपनी 12 वीं फिल्म निर्देशन में मदद की और अपने 13 वें, कैट इन द रेन में निर्देशन किया।</a:t>
            </a:r>
            <a:r>
              <a:rPr kumimoji="0" lang="hi-IN" sz="1100" b="0" i="0" u="none" strike="noStrike" cap="none" normalizeH="0" baseline="0" dirty="0" smtClean="0">
                <a:ln>
                  <a:noFill/>
                </a:ln>
                <a:solidFill>
                  <a:schemeClr val="tx1"/>
                </a:solidFill>
                <a:effectLst/>
                <a:latin typeface="Arial" pitchFamily="34" charset="0"/>
                <a:cs typeface="Mangal" pitchFamily="18" charset="0"/>
              </a:rPr>
              <a:t> </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4"/>
          <p:cNvSpPr>
            <a:spLocks noChangeArrowheads="1"/>
          </p:cNvSpPr>
          <p:nvPr/>
        </p:nvSpPr>
        <p:spPr bwMode="auto">
          <a:xfrm>
            <a:off x="467544" y="2780928"/>
            <a:ext cx="6300192" cy="307776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hi-IN" sz="2000" b="0" i="0" u="none" strike="noStrike" cap="none" normalizeH="0" baseline="0" dirty="0" smtClean="0">
                <a:ln>
                  <a:noFill/>
                </a:ln>
                <a:solidFill>
                  <a:srgbClr val="212121"/>
                </a:solidFill>
                <a:effectLst/>
                <a:latin typeface="inherit"/>
                <a:cs typeface="Mangal" pitchFamily="18" charset="0"/>
              </a:rPr>
              <a:t>और 1 9 18 में, उन्होंने आठ फिल्मों के लिए $ 1 मिलियन के लिए प्रथम नेशनल के साथ एक अनुबंध पर हस्ताक्षर किए। एक अभिमानी मूक फिल्म अभिनेता और पैंटोमिमिस्ट, जो अपने दर्शकों से हँसी और आँसू दोनों हासिल कर सकते थे, चैपलिन ने फिल्मों में ध्वनि के आगमन का विरोध किया। दरअसल, उनकी पहली फिल्म में ध्वनि (1 9 31 में सिटी लाइट्स) की विशेषता थी, उन्होंने केवल संगीत का इस्तेमाल किया उनकी पहली सच्ची ध्वनि फिल्म 1 9 40 के द ग्रेट डिक्टेटर थी, जिसमें उन्होंने फासीवाद का मज़ाक उड़ाया था।</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29" name="Picture 5" descr="C:\Users\dell\Downloads\cc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7736" y="2780928"/>
            <a:ext cx="2376264" cy="3888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54636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843808" y="187035"/>
            <a:ext cx="2483768"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lvl="0" fontAlgn="base">
              <a:spcBef>
                <a:spcPct val="0"/>
              </a:spcBef>
              <a:spcAft>
                <a:spcPct val="0"/>
              </a:spcAft>
            </a:pPr>
            <a:r>
              <a:rPr kumimoji="0" lang="hi-IN" sz="1800" b="0" i="0" u="none" strike="noStrike" cap="none" normalizeH="0" baseline="0" dirty="0" smtClean="0">
                <a:ln>
                  <a:noFill/>
                </a:ln>
                <a:solidFill>
                  <a:srgbClr val="212121"/>
                </a:solidFill>
                <a:effectLst/>
                <a:latin typeface="inherit"/>
                <a:cs typeface="Mangal" pitchFamily="18" charset="0"/>
              </a:rPr>
              <a:t>चार्ली चैपलिन का </a:t>
            </a:r>
            <a:r>
              <a:rPr lang="hi-IN" dirty="0">
                <a:solidFill>
                  <a:srgbClr val="212121"/>
                </a:solidFill>
                <a:latin typeface="inherit"/>
                <a:cs typeface="Mangal" pitchFamily="18" charset="0"/>
              </a:rPr>
              <a:t>कैरियर</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3"/>
          <p:cNvSpPr>
            <a:spLocks noChangeArrowheads="1"/>
          </p:cNvSpPr>
          <p:nvPr/>
        </p:nvSpPr>
        <p:spPr bwMode="auto">
          <a:xfrm>
            <a:off x="0" y="1396225"/>
            <a:ext cx="4176464" cy="304698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hi-IN" b="0" i="0" u="none" strike="noStrike" cap="none" normalizeH="0" baseline="0" dirty="0" smtClean="0">
                <a:ln>
                  <a:noFill/>
                </a:ln>
                <a:solidFill>
                  <a:srgbClr val="212121"/>
                </a:solidFill>
                <a:effectLst/>
                <a:latin typeface="inherit"/>
                <a:cs typeface="Mangal" pitchFamily="18" charset="0"/>
              </a:rPr>
              <a:t>सर चार्ल्स स्पेन्सर "चार्ली" चैपलिन, केबीई (16 अप्रैल 188 9 - 25 दिसंबर 1 9 77) एक अंग्रेजी हास्य अभिनेता, फिल्म निर्माता और संगीतकार थे, जो मूक फिल्म के युग के दौरान प्रसिद्धि के लिए गुलाब थे। चैपलिन अपने स्क्रीन व्यक्ति "ट्रम्प" के माध्यम से एक विश्वव्यापी आइकन बन गए और फिल्म उद्योग के इतिहास में सबसे महत्वपूर्ण आंकड़ों में से एक माना जाता है। </a:t>
            </a:r>
            <a:r>
              <a:rPr kumimoji="0" lang="hi-IN" b="0" i="0" u="none" strike="noStrike" cap="none" normalizeH="0" baseline="0" dirty="0" smtClean="0">
                <a:ln>
                  <a:noFill/>
                </a:ln>
                <a:solidFill>
                  <a:srgbClr val="212121"/>
                </a:solidFill>
                <a:effectLst/>
                <a:latin typeface="inherit"/>
                <a:cs typeface="Mangal" pitchFamily="18" charset="0"/>
              </a:rPr>
              <a:t>[1] </a:t>
            </a:r>
            <a:r>
              <a:rPr kumimoji="0" lang="hi-IN" b="0" i="0" u="none" strike="noStrike" cap="none" normalizeH="0" baseline="0" dirty="0" smtClean="0">
                <a:ln>
                  <a:noFill/>
                </a:ln>
                <a:solidFill>
                  <a:srgbClr val="212121"/>
                </a:solidFill>
                <a:effectLst/>
                <a:latin typeface="inherit"/>
                <a:cs typeface="Mangal" pitchFamily="18" charset="0"/>
              </a:rPr>
              <a:t>उनके करिअर ने 75 साल से अधिक समय, विक्टोरियन युग में बचपन से </a:t>
            </a:r>
            <a:r>
              <a:rPr kumimoji="0" lang="hi-IN" b="0" i="0" u="none" strike="noStrike" cap="none" normalizeH="0" baseline="0" dirty="0" smtClean="0">
                <a:ln>
                  <a:noFill/>
                </a:ln>
                <a:solidFill>
                  <a:srgbClr val="212121"/>
                </a:solidFill>
                <a:effectLst/>
                <a:latin typeface="inherit"/>
                <a:cs typeface="Mangal" pitchFamily="18" charset="0"/>
              </a:rPr>
              <a:t>1977</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Rectangle 7"/>
          <p:cNvSpPr/>
          <p:nvPr/>
        </p:nvSpPr>
        <p:spPr>
          <a:xfrm>
            <a:off x="4153691" y="1988840"/>
            <a:ext cx="4572000" cy="4524315"/>
          </a:xfrm>
          <a:prstGeom prst="rect">
            <a:avLst/>
          </a:prstGeom>
        </p:spPr>
        <p:txBody>
          <a:bodyPr>
            <a:spAutoFit/>
          </a:bodyPr>
          <a:lstStyle/>
          <a:p>
            <a:r>
              <a:rPr lang="hi-IN" dirty="0"/>
              <a:t>उनके माता-पिता से प्राकृतिक प्रतिभाओं को विरासत में मिला, उनके भाई और उन्होंने मंच पर एक कैरियर के लिए सबसे अच्छा मौका लिया। चार्ली ने "द एट लंकाशायर लैड्स" नामक एक किशोर समूह के सदस्य के रूप में अपनी पेशेवर शुरुआत की और एक उत्कृष्ट नल नर्तक के रूप में तेजी से लोकप्रिय पक्ष जीता। जब वह बारह था, तो उसे एक वैध मंच शो में अभिनय करने का पहला मौका मिला, और "शेरलॉक होम्स" में विलियम जिलेट के समर्थन में "बिली" पृष्ठ लड़के के रूप में दिखाई दिया। इस सगाई के करीब होने पर, चार्ली ने वैडविल में एक हास्य अभिनेता के रूप में अपना कैरियर शुरू किया, जो अंततः उन्हें 1 9 10 में फ्रेड कार्नो रेपेरॉटेयर कंपनी के साथ विशेषीकृत खिलाड़ी के रूप में ले गया।</a:t>
            </a:r>
            <a:endParaRPr lang="en-US" dirty="0"/>
          </a:p>
        </p:txBody>
      </p:sp>
    </p:spTree>
    <p:extLst>
      <p:ext uri="{BB962C8B-B14F-4D97-AF65-F5344CB8AC3E}">
        <p14:creationId xmlns:p14="http://schemas.microsoft.com/office/powerpoint/2010/main" val="19949029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dell\Desktop\cc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836712"/>
            <a:ext cx="4032448" cy="5688632"/>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C:\Users\dell\Desktop\cc2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908720"/>
            <a:ext cx="4104456" cy="554461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4"/>
          <p:cNvSpPr>
            <a:spLocks noChangeArrowheads="1"/>
          </p:cNvSpPr>
          <p:nvPr/>
        </p:nvSpPr>
        <p:spPr bwMode="auto">
          <a:xfrm>
            <a:off x="2771800" y="318652"/>
            <a:ext cx="3347864"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lvl="0" fontAlgn="base">
              <a:spcBef>
                <a:spcPct val="0"/>
              </a:spcBef>
              <a:spcAft>
                <a:spcPct val="0"/>
              </a:spcAft>
            </a:pPr>
            <a:r>
              <a:rPr kumimoji="0" lang="hi-IN" sz="1800" b="0" i="0" u="none" strike="noStrike" cap="none" normalizeH="0" baseline="0" dirty="0" smtClean="0">
                <a:ln>
                  <a:noFill/>
                </a:ln>
                <a:solidFill>
                  <a:srgbClr val="212121"/>
                </a:solidFill>
                <a:effectLst/>
                <a:latin typeface="inherit"/>
                <a:cs typeface="Mangal" pitchFamily="18" charset="0"/>
              </a:rPr>
              <a:t>चार्ली </a:t>
            </a:r>
            <a:r>
              <a:rPr lang="hi-IN" dirty="0">
                <a:solidFill>
                  <a:srgbClr val="212121"/>
                </a:solidFill>
                <a:latin typeface="inherit"/>
                <a:cs typeface="Mangal" pitchFamily="18" charset="0"/>
              </a:rPr>
              <a:t>चैपलिन</a:t>
            </a:r>
            <a:r>
              <a:rPr lang="hi-IN" dirty="0" smtClean="0">
                <a:solidFill>
                  <a:srgbClr val="212121"/>
                </a:solidFill>
                <a:latin typeface="inherit"/>
                <a:cs typeface="Mangal" pitchFamily="18" charset="0"/>
              </a:rPr>
              <a:t> </a:t>
            </a:r>
            <a:r>
              <a:rPr kumimoji="0" lang="hi-IN" sz="1800" b="0" i="0" u="none" strike="noStrike" cap="none" normalizeH="0" baseline="0" dirty="0" smtClean="0">
                <a:ln>
                  <a:noFill/>
                </a:ln>
                <a:solidFill>
                  <a:srgbClr val="212121"/>
                </a:solidFill>
                <a:effectLst/>
                <a:latin typeface="inherit"/>
                <a:cs typeface="Mangal" pitchFamily="18" charset="0"/>
              </a:rPr>
              <a:t>के निर्देशन कैरियर</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5917309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dell\Desktop\cc13 - Cop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254498"/>
            <a:ext cx="2156614" cy="3126830"/>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C:\Users\dell\Desktop\cc11 - Cop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3254497"/>
            <a:ext cx="2088232" cy="312683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C:\Users\dell\Desktop\cc12 - Cop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872" y="3254497"/>
            <a:ext cx="2592288" cy="312683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5"/>
          <p:cNvSpPr>
            <a:spLocks noChangeArrowheads="1"/>
          </p:cNvSpPr>
          <p:nvPr/>
        </p:nvSpPr>
        <p:spPr bwMode="auto">
          <a:xfrm>
            <a:off x="183138" y="764704"/>
            <a:ext cx="8928992" cy="189282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0" numCol="1" anchor="ctr" anchorCtr="0" compatLnSpc="1">
            <a:prstTxWarp prst="textNoShape">
              <a:avLst/>
            </a:prstTxWarp>
            <a:spAutoFit/>
          </a:bodyPr>
          <a:lstStyle/>
          <a:p>
            <a:pPr lvl="0" fontAlgn="base">
              <a:spcBef>
                <a:spcPct val="0"/>
              </a:spcBef>
              <a:spcAft>
                <a:spcPct val="0"/>
              </a:spcAft>
            </a:pPr>
            <a:r>
              <a:rPr lang="hi-IN" sz="2000" dirty="0" smtClean="0">
                <a:solidFill>
                  <a:srgbClr val="212121"/>
                </a:solidFill>
                <a:latin typeface="inherit"/>
                <a:cs typeface="Mangal" pitchFamily="18" charset="0"/>
              </a:rPr>
              <a:t>चैपलिन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अ</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लाइफ</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(2008)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किताब</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समीक्षा</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मार्टिन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सिएफ्फ</a:t>
            </a:r>
            <a:r>
              <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लिखा</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चैप्लिन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सिर्फ</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बड़े</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ही</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नहीं</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थे</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वे</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विराट्</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थे</a:t>
            </a:r>
            <a:r>
              <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1915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वे</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एक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युद्ध</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प्रभावित</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विश्व</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हास्य</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हँसी</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और</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राहत</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उपहार</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लाए</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जब</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यह</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प्रथम</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विश्व</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युद्ध</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बाद</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बिखर</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रहा</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था</a:t>
            </a:r>
            <a:r>
              <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अगले</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25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वर्षों</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महामंदी</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और</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हिटलर</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उत्कर्ष</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दौरान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वह</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अपना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काम</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करते</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रहे</a:t>
            </a:r>
            <a:r>
              <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वह</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सबसे</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बड़े</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थे</a:t>
            </a:r>
            <a:r>
              <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यह</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संदिग्ध</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है</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किसी</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व्यक्ति</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कभी</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भी</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इतने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सारे</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मनुष्यों</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इससे</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अधिक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मनोरंजन</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सुख</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और</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राहत</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दी</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हो</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जब</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उनको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इसकी</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सबसे</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ज्यादा</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जरूरत</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en-US" sz="2000" b="0" i="0" u="none" strike="noStrike" cap="none" normalizeH="0" baseline="0" dirty="0" err="1" smtClean="0">
                <a:ln>
                  <a:noFill/>
                </a:ln>
                <a:solidFill>
                  <a:srgbClr val="212121"/>
                </a:solidFill>
                <a:effectLst/>
                <a:latin typeface="Mangal" pitchFamily="18" charset="0"/>
                <a:ea typeface="Times New Roman" pitchFamily="18" charset="0"/>
                <a:cs typeface="Mangal" pitchFamily="18" charset="0"/>
              </a:rPr>
              <a:t>थी</a:t>
            </a:r>
            <a:r>
              <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en-US" sz="20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"[0/]</a:t>
            </a:r>
            <a:r>
              <a:rPr kumimoji="0" lang="en-US" sz="1600" b="0" i="0" u="none" strike="noStrike" cap="none" normalizeH="0" baseline="0" dirty="0" smtClean="0">
                <a:ln>
                  <a:noFill/>
                </a:ln>
                <a:solidFill>
                  <a:schemeClr val="tx1"/>
                </a:solidFill>
                <a:effectLst/>
                <a:latin typeface="Arial" pitchFamily="34" charset="0"/>
                <a:cs typeface="Arial" pitchFamily="34" charset="0"/>
              </a:rPr>
              <a:t> </a:t>
            </a:r>
            <a:endParaRPr kumimoji="0" lang="en-US"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6"/>
          <p:cNvSpPr>
            <a:spLocks noChangeArrowheads="1"/>
          </p:cNvSpPr>
          <p:nvPr/>
        </p:nvSpPr>
        <p:spPr bwMode="auto">
          <a:xfrm>
            <a:off x="3059832" y="221717"/>
            <a:ext cx="2411760"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lvl="0" fontAlgn="base">
              <a:spcBef>
                <a:spcPct val="0"/>
              </a:spcBef>
              <a:spcAft>
                <a:spcPct val="0"/>
              </a:spcAft>
            </a:pPr>
            <a:r>
              <a:rPr kumimoji="0" lang="hi-IN" sz="1800" b="0" i="0" u="none" strike="noStrike" cap="none" normalizeH="0" baseline="0" dirty="0" smtClean="0">
                <a:ln>
                  <a:noFill/>
                </a:ln>
                <a:solidFill>
                  <a:srgbClr val="212121"/>
                </a:solidFill>
                <a:effectLst/>
                <a:latin typeface="inherit"/>
                <a:cs typeface="Mangal" pitchFamily="18" charset="0"/>
              </a:rPr>
              <a:t>चार्ली </a:t>
            </a:r>
            <a:r>
              <a:rPr lang="hi-IN" dirty="0">
                <a:solidFill>
                  <a:srgbClr val="212121"/>
                </a:solidFill>
                <a:latin typeface="inherit"/>
                <a:cs typeface="Mangal" pitchFamily="18" charset="0"/>
              </a:rPr>
              <a:t>चैपलिन </a:t>
            </a:r>
            <a:r>
              <a:rPr kumimoji="0" lang="hi-IN" sz="1800" b="0" i="0" u="none" strike="noStrike" cap="none" normalizeH="0" baseline="0" dirty="0" smtClean="0">
                <a:ln>
                  <a:noFill/>
                </a:ln>
                <a:solidFill>
                  <a:srgbClr val="212121"/>
                </a:solidFill>
                <a:effectLst/>
                <a:latin typeface="inherit"/>
                <a:cs typeface="Mangal" pitchFamily="18" charset="0"/>
              </a:rPr>
              <a:t>पर किताबें</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1850891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dell\Desktop\cc17 - Cop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908720"/>
            <a:ext cx="3528392" cy="2448272"/>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descr="C:\Users\dell\Desktop\cc2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1112" y="908720"/>
            <a:ext cx="3795344" cy="2448272"/>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Users\dell\Desktop\cc2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737" y="3645024"/>
            <a:ext cx="3503231" cy="2431157"/>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descr="C:\Users\dell\Desktop\cc2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0032" y="3542531"/>
            <a:ext cx="3816424" cy="253365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11560" y="323364"/>
            <a:ext cx="8064896" cy="369332"/>
          </a:xfrm>
          <a:prstGeom prst="rect">
            <a:avLst/>
          </a:prstGeom>
        </p:spPr>
        <p:txBody>
          <a:bodyPr wrap="square">
            <a:spAutoFit/>
          </a:bodyPr>
          <a:lstStyle/>
          <a:p>
            <a:pPr algn="ctr"/>
            <a:r>
              <a:rPr lang="hi-IN" dirty="0"/>
              <a:t>चार्ली चैपलिन </a:t>
            </a:r>
            <a:r>
              <a:rPr lang="hi-IN" dirty="0" smtClean="0"/>
              <a:t>के</a:t>
            </a:r>
            <a:r>
              <a:rPr lang="en-IN" dirty="0" smtClean="0"/>
              <a:t> </a:t>
            </a:r>
            <a:r>
              <a:rPr lang="hi-IN" dirty="0" smtClean="0"/>
              <a:t>डाक </a:t>
            </a:r>
            <a:r>
              <a:rPr lang="hi-IN" dirty="0"/>
              <a:t>टिकट</a:t>
            </a:r>
          </a:p>
        </p:txBody>
      </p:sp>
    </p:spTree>
    <p:extLst>
      <p:ext uri="{BB962C8B-B14F-4D97-AF65-F5344CB8AC3E}">
        <p14:creationId xmlns:p14="http://schemas.microsoft.com/office/powerpoint/2010/main" val="17901014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dell\Desktop\cc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936429"/>
            <a:ext cx="8394491" cy="554461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3059832" y="228598"/>
            <a:ext cx="2497623"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hi-IN" sz="1800" b="0" i="0" u="none" strike="noStrike" cap="none" normalizeH="0" baseline="0" dirty="0" smtClean="0">
                <a:ln>
                  <a:noFill/>
                </a:ln>
                <a:solidFill>
                  <a:srgbClr val="212121"/>
                </a:solidFill>
                <a:effectLst/>
                <a:latin typeface="inherit"/>
                <a:cs typeface="Mangal" pitchFamily="18" charset="0"/>
              </a:rPr>
              <a:t>चार्ली चैपलिन की कब्र</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2504225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2483768" y="367098"/>
            <a:ext cx="3779912"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hi-IN" sz="1800" b="0" i="0" u="none" strike="noStrike" cap="none" normalizeH="0" baseline="0" dirty="0" smtClean="0">
                <a:ln>
                  <a:noFill/>
                </a:ln>
                <a:solidFill>
                  <a:srgbClr val="212121"/>
                </a:solidFill>
                <a:effectLst/>
                <a:latin typeface="inherit"/>
                <a:cs typeface="Mangal" pitchFamily="18" charset="0"/>
              </a:rPr>
              <a:t>चार्ली चैपलिन द्वारा उद्धरण</a:t>
            </a:r>
            <a:r>
              <a:rPr kumimoji="0" lang="en-IN" sz="1800" b="0" i="0" u="none" strike="noStrike" cap="none" normalizeH="0" baseline="0" dirty="0" smtClean="0">
                <a:ln>
                  <a:noFill/>
                </a:ln>
                <a:solidFill>
                  <a:srgbClr val="212121"/>
                </a:solidFill>
                <a:effectLst/>
                <a:latin typeface="inherit"/>
                <a:cs typeface="Mangal" pitchFamily="18" charset="0"/>
              </a:rPr>
              <a:t>( Quotes)</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245" name="Picture 5" descr="C:\Users\dell\Downloads\cc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317" y="891297"/>
            <a:ext cx="3024337" cy="2376264"/>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C:\Users\dell\Downloads\cc2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872716"/>
            <a:ext cx="3358066" cy="2232248"/>
          </a:xfrm>
          <a:prstGeom prst="rect">
            <a:avLst/>
          </a:prstGeom>
          <a:noFill/>
          <a:extLst>
            <a:ext uri="{909E8E84-426E-40DD-AFC4-6F175D3DCCD1}">
              <a14:hiddenFill xmlns:a14="http://schemas.microsoft.com/office/drawing/2010/main">
                <a:solidFill>
                  <a:srgbClr val="FFFFFF"/>
                </a:solidFill>
              </a14:hiddenFill>
            </a:ext>
          </a:extLst>
        </p:spPr>
      </p:pic>
      <p:pic>
        <p:nvPicPr>
          <p:cNvPr id="10247" name="Picture 7" descr="C:\Users\dell\Downloads\cc3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6317" y="3933055"/>
            <a:ext cx="3024337" cy="2520279"/>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C:\Users\dell\Downloads\cc3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08104" y="3947386"/>
            <a:ext cx="3358066" cy="2505949"/>
          </a:xfrm>
          <a:prstGeom prst="rect">
            <a:avLst/>
          </a:prstGeom>
          <a:noFill/>
          <a:extLst>
            <a:ext uri="{909E8E84-426E-40DD-AFC4-6F175D3DCCD1}">
              <a14:hiddenFill xmlns:a14="http://schemas.microsoft.com/office/drawing/2010/main">
                <a:solidFill>
                  <a:srgbClr val="FFFFFF"/>
                </a:solidFill>
              </a14:hiddenFill>
            </a:ext>
          </a:extLst>
        </p:spPr>
      </p:pic>
      <p:pic>
        <p:nvPicPr>
          <p:cNvPr id="10249" name="Picture 9" descr="C:\Users\dell\Downloads\cc29.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01616" y="1988840"/>
            <a:ext cx="1944216" cy="3276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32489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dell\Downloads\cc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0971"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28570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lackTie">
  <a:themeElements>
    <a:clrScheme name="BlackTie">
      <a:dk1>
        <a:srgbClr val="000000"/>
      </a:dk1>
      <a:lt1>
        <a:srgbClr val="FFFFFF"/>
      </a:lt1>
      <a:dk2>
        <a:srgbClr val="46464A"/>
      </a:dk2>
      <a:lt2>
        <a:srgbClr val="E3DCCF"/>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BlackTie">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BlackTie">
      <a:fillStyleLst>
        <a:solidFill>
          <a:schemeClr val="phClr"/>
        </a:solidFill>
        <a:gradFill rotWithShape="1">
          <a:gsLst>
            <a:gs pos="0">
              <a:schemeClr val="phClr">
                <a:tint val="45000"/>
                <a:satMod val="220000"/>
              </a:schemeClr>
            </a:gs>
            <a:gs pos="30000">
              <a:schemeClr val="phClr">
                <a:tint val="61000"/>
                <a:satMod val="220000"/>
              </a:schemeClr>
            </a:gs>
            <a:gs pos="45000">
              <a:schemeClr val="phClr">
                <a:tint val="66000"/>
                <a:satMod val="240000"/>
              </a:schemeClr>
            </a:gs>
            <a:gs pos="55000">
              <a:schemeClr val="phClr">
                <a:tint val="66000"/>
                <a:satMod val="220000"/>
              </a:schemeClr>
            </a:gs>
            <a:gs pos="73000">
              <a:schemeClr val="phClr">
                <a:tint val="61000"/>
                <a:satMod val="220000"/>
              </a:schemeClr>
            </a:gs>
            <a:gs pos="100000">
              <a:schemeClr val="phClr">
                <a:tint val="45000"/>
                <a:satMod val="220000"/>
              </a:schemeClr>
            </a:gs>
          </a:gsLst>
          <a:lin ang="950000" scaled="1"/>
        </a:gradFill>
        <a:gradFill rotWithShape="1">
          <a:gsLst>
            <a:gs pos="0">
              <a:schemeClr val="phClr">
                <a:shade val="63000"/>
                <a:satMod val="110000"/>
              </a:schemeClr>
            </a:gs>
            <a:gs pos="30000">
              <a:schemeClr val="phClr">
                <a:shade val="90000"/>
                <a:satMod val="120000"/>
              </a:schemeClr>
            </a:gs>
            <a:gs pos="45000">
              <a:schemeClr val="phClr">
                <a:shade val="100000"/>
                <a:satMod val="128000"/>
              </a:schemeClr>
            </a:gs>
            <a:gs pos="55000">
              <a:schemeClr val="phClr">
                <a:shade val="100000"/>
                <a:satMod val="128000"/>
              </a:schemeClr>
            </a:gs>
            <a:gs pos="73000">
              <a:schemeClr val="phClr">
                <a:shade val="90000"/>
                <a:satMod val="120000"/>
              </a:schemeClr>
            </a:gs>
            <a:gs pos="100000">
              <a:schemeClr val="phClr">
                <a:shade val="63000"/>
                <a:satMod val="11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a:effectStyle>
      </a:effectStyleLst>
      <a:bgFillStyleLst>
        <a:solidFill>
          <a:schemeClr val="phClr"/>
        </a:solidFill>
        <a:blipFill rotWithShape="1">
          <a:blip xmlns:r="http://schemas.openxmlformats.org/officeDocument/2006/relationships" r:embed="rId1">
            <a:duotone>
              <a:schemeClr val="phClr">
                <a:tint val="95000"/>
              </a:schemeClr>
              <a:schemeClr val="phClr">
                <a:shade val="20000"/>
              </a:schemeClr>
            </a:duotone>
          </a:blip>
          <a:stretch/>
        </a:blipFill>
        <a:gradFill rotWithShape="1">
          <a:gsLst>
            <a:gs pos="0">
              <a:schemeClr val="phClr">
                <a:tint val="40000"/>
                <a:satMod val="350000"/>
              </a:schemeClr>
            </a:gs>
            <a:gs pos="40000">
              <a:schemeClr val="phClr">
                <a:tint val="45000"/>
                <a:shade val="99000"/>
                <a:satMod val="350000"/>
              </a:schemeClr>
            </a:gs>
            <a:gs pos="100000">
              <a:schemeClr val="phClr">
                <a:shade val="30000"/>
                <a:satMod val="255000"/>
              </a:schemeClr>
            </a:gs>
          </a:gsLst>
          <a:path path="circle">
            <a:fillToRect l="50000" t="-80000" r="50000" b="18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Black Tie</Template>
  <TotalTime>132</TotalTime>
  <Words>952</Words>
  <Application>Microsoft Office PowerPoint</Application>
  <PresentationFormat>On-screen Show (4:3)</PresentationFormat>
  <Paragraphs>35</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BlackTie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13</cp:revision>
  <dcterms:created xsi:type="dcterms:W3CDTF">2017-06-03T17:09:03Z</dcterms:created>
  <dcterms:modified xsi:type="dcterms:W3CDTF">2017-06-03T19:50:34Z</dcterms:modified>
</cp:coreProperties>
</file>